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9"/>
  </p:notesMasterIdLst>
  <p:sldIdLst>
    <p:sldId id="272" r:id="rId2"/>
    <p:sldId id="273" r:id="rId3"/>
    <p:sldId id="299" r:id="rId4"/>
    <p:sldId id="335" r:id="rId5"/>
    <p:sldId id="298" r:id="rId6"/>
    <p:sldId id="300" r:id="rId7"/>
    <p:sldId id="301" r:id="rId8"/>
    <p:sldId id="302" r:id="rId9"/>
    <p:sldId id="303" r:id="rId10"/>
    <p:sldId id="323" r:id="rId11"/>
    <p:sldId id="340" r:id="rId12"/>
    <p:sldId id="341" r:id="rId13"/>
    <p:sldId id="324" r:id="rId14"/>
    <p:sldId id="318" r:id="rId15"/>
    <p:sldId id="319" r:id="rId16"/>
    <p:sldId id="320" r:id="rId17"/>
    <p:sldId id="321" r:id="rId18"/>
    <p:sldId id="322" r:id="rId19"/>
    <p:sldId id="292" r:id="rId20"/>
    <p:sldId id="315" r:id="rId21"/>
    <p:sldId id="316" r:id="rId22"/>
    <p:sldId id="326" r:id="rId23"/>
    <p:sldId id="343" r:id="rId24"/>
    <p:sldId id="344" r:id="rId25"/>
    <p:sldId id="294" r:id="rId26"/>
    <p:sldId id="317" r:id="rId27"/>
    <p:sldId id="333" r:id="rId28"/>
    <p:sldId id="342" r:id="rId29"/>
    <p:sldId id="334" r:id="rId30"/>
    <p:sldId id="325" r:id="rId31"/>
    <p:sldId id="329" r:id="rId32"/>
    <p:sldId id="328" r:id="rId33"/>
    <p:sldId id="331" r:id="rId34"/>
    <p:sldId id="332" r:id="rId35"/>
    <p:sldId id="345" r:id="rId36"/>
    <p:sldId id="295" r:id="rId37"/>
    <p:sldId id="297" r:id="rId38"/>
  </p:sldIdLst>
  <p:sldSz cx="9144000" cy="6858000" type="screen4x3"/>
  <p:notesSz cx="6858000" cy="9144000"/>
  <p:defaultTextStyle>
    <a:defPPr>
      <a:defRPr lang="el-GR"/>
    </a:defPPr>
    <a:lvl1pPr marL="0" algn="l" defTabSz="914400" rtl="0" eaLnBrk="1" latinLnBrk="0" hangingPunct="1">
      <a:defRPr lang="el-GR" sz="1800" kern="1200">
        <a:solidFill>
          <a:schemeClr val="tx1"/>
        </a:solidFill>
        <a:latin typeface="+mn-lt"/>
        <a:ea typeface="+mn-ea"/>
        <a:cs typeface="+mn-cs"/>
      </a:defRPr>
    </a:lvl1pPr>
    <a:lvl2pPr marL="457200" algn="l" defTabSz="914400" rtl="0" eaLnBrk="1" latinLnBrk="0" hangingPunct="1">
      <a:defRPr lang="el-GR" sz="1800" kern="1200">
        <a:solidFill>
          <a:schemeClr val="tx1"/>
        </a:solidFill>
        <a:latin typeface="+mn-lt"/>
        <a:ea typeface="+mn-ea"/>
        <a:cs typeface="+mn-cs"/>
      </a:defRPr>
    </a:lvl2pPr>
    <a:lvl3pPr marL="914400" algn="l" defTabSz="914400" rtl="0" eaLnBrk="1" latinLnBrk="0" hangingPunct="1">
      <a:defRPr lang="el-GR" sz="1800" kern="1200">
        <a:solidFill>
          <a:schemeClr val="tx1"/>
        </a:solidFill>
        <a:latin typeface="+mn-lt"/>
        <a:ea typeface="+mn-ea"/>
        <a:cs typeface="+mn-cs"/>
      </a:defRPr>
    </a:lvl3pPr>
    <a:lvl4pPr marL="1371600" algn="l" defTabSz="914400" rtl="0" eaLnBrk="1" latinLnBrk="0" hangingPunct="1">
      <a:defRPr lang="el-GR" sz="1800" kern="1200">
        <a:solidFill>
          <a:schemeClr val="tx1"/>
        </a:solidFill>
        <a:latin typeface="+mn-lt"/>
        <a:ea typeface="+mn-ea"/>
        <a:cs typeface="+mn-cs"/>
      </a:defRPr>
    </a:lvl4pPr>
    <a:lvl5pPr marL="1828800" algn="l" defTabSz="914400" rtl="0" eaLnBrk="1" latinLnBrk="0" hangingPunct="1">
      <a:defRPr lang="el-GR" sz="1800" kern="1200">
        <a:solidFill>
          <a:schemeClr val="tx1"/>
        </a:solidFill>
        <a:latin typeface="+mn-lt"/>
        <a:ea typeface="+mn-ea"/>
        <a:cs typeface="+mn-cs"/>
      </a:defRPr>
    </a:lvl5pPr>
    <a:lvl6pPr marL="2286000" algn="l" defTabSz="914400" rtl="0" eaLnBrk="1" latinLnBrk="0" hangingPunct="1">
      <a:defRPr lang="el-GR" sz="1800" kern="1200">
        <a:solidFill>
          <a:schemeClr val="tx1"/>
        </a:solidFill>
        <a:latin typeface="+mn-lt"/>
        <a:ea typeface="+mn-ea"/>
        <a:cs typeface="+mn-cs"/>
      </a:defRPr>
    </a:lvl6pPr>
    <a:lvl7pPr marL="2743200" algn="l" defTabSz="914400" rtl="0" eaLnBrk="1" latinLnBrk="0" hangingPunct="1">
      <a:defRPr lang="el-GR" sz="1800" kern="1200">
        <a:solidFill>
          <a:schemeClr val="tx1"/>
        </a:solidFill>
        <a:latin typeface="+mn-lt"/>
        <a:ea typeface="+mn-ea"/>
        <a:cs typeface="+mn-cs"/>
      </a:defRPr>
    </a:lvl7pPr>
    <a:lvl8pPr marL="3200400" algn="l" defTabSz="914400" rtl="0" eaLnBrk="1" latinLnBrk="0" hangingPunct="1">
      <a:defRPr lang="el-GR" sz="1800" kern="1200">
        <a:solidFill>
          <a:schemeClr val="tx1"/>
        </a:solidFill>
        <a:latin typeface="+mn-lt"/>
        <a:ea typeface="+mn-ea"/>
        <a:cs typeface="+mn-cs"/>
      </a:defRPr>
    </a:lvl8pPr>
    <a:lvl9pPr marL="3657600" algn="l" defTabSz="914400" rtl="0" eaLnBrk="1" latinLnBrk="0" hangingPunct="1">
      <a:defRPr lang="el-G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Προεπιλεγμένη ενότητα" id="{992832F5-EA01-48E5-B403-87E193F50680}">
          <p14:sldIdLst/>
        </p14:section>
        <p14:section name="Επισκόπηση έργου" id="{087866C3-7028-482C-8D34-6BF5363FBD75}">
          <p14:sldIdLst>
            <p14:sldId id="272"/>
            <p14:sldId id="273"/>
            <p14:sldId id="299"/>
            <p14:sldId id="335"/>
            <p14:sldId id="298"/>
            <p14:sldId id="300"/>
            <p14:sldId id="301"/>
            <p14:sldId id="302"/>
            <p14:sldId id="303"/>
            <p14:sldId id="323"/>
            <p14:sldId id="340"/>
            <p14:sldId id="341"/>
            <p14:sldId id="324"/>
            <p14:sldId id="318"/>
            <p14:sldId id="319"/>
            <p14:sldId id="320"/>
            <p14:sldId id="321"/>
            <p14:sldId id="322"/>
            <p14:sldId id="292"/>
            <p14:sldId id="315"/>
            <p14:sldId id="316"/>
            <p14:sldId id="326"/>
            <p14:sldId id="343"/>
            <p14:sldId id="344"/>
            <p14:sldId id="294"/>
            <p14:sldId id="317"/>
            <p14:sldId id="333"/>
            <p14:sldId id="342"/>
            <p14:sldId id="334"/>
            <p14:sldId id="325"/>
            <p14:sldId id="329"/>
            <p14:sldId id="328"/>
            <p14:sldId id="331"/>
            <p14:sldId id="332"/>
            <p14:sldId id="345"/>
            <p14:sldId id="295"/>
            <p14:sldId id="297"/>
          </p14:sldIdLst>
        </p14:section>
        <p14:section name="Ενημέρωση κατάστασης" id="{521DEF98-8796-4632-831A-16252E9A6054}">
          <p14:sldIdLst/>
        </p14:section>
        <p14:section name="Λωρίδα χρόνου" id="{CF24EBA6-C924-424D-AC31-A4B9992A87E0}">
          <p14:sldIdLst/>
        </p14:section>
        <p14:section name="Επόμενα βήματα και στοιχεία ενεργειών" id="{C24C98EC-938D-4034-8DB8-5E8DBF16E3CB}">
          <p14:sldIdLst/>
        </p14:section>
        <p14:section name="Παράρτημα" id="{E35CCD6A-2288-476E-BC93-C75323AE1F32}">
          <p14:sldIdLst/>
        </p14:section>
      </p14:sectionLst>
    </p:ext>
    <p:ext uri="{EFAFB233-063F-42B5-8137-9DF3F51BA10A}">
      <p15:sldGuideLst xmlns:p15="http://schemas.microsoft.com/office/powerpoint/2012/main">
        <p15:guide id="1" orient="horz" pos="2160">
          <p15:clr>
            <a:srgbClr val="A4A3A4"/>
          </p15:clr>
        </p15:guide>
        <p15:guide id="2" orient="horz" pos="576">
          <p15:clr>
            <a:srgbClr val="A4A3A4"/>
          </p15:clr>
        </p15:guide>
        <p15:guide id="3" pos="2880">
          <p15:clr>
            <a:srgbClr val="A4A3A4"/>
          </p15:clr>
        </p15:guide>
        <p15:guide id="4" pos="2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577" autoAdjust="0"/>
    <p:restoredTop sz="81258" autoAdjust="0"/>
  </p:normalViewPr>
  <p:slideViewPr>
    <p:cSldViewPr>
      <p:cViewPr varScale="1">
        <p:scale>
          <a:sx n="54" d="100"/>
          <a:sy n="54" d="100"/>
        </p:scale>
        <p:origin x="1148" y="40"/>
      </p:cViewPr>
      <p:guideLst>
        <p:guide orient="horz" pos="2160"/>
        <p:guide orient="horz" pos="576"/>
        <p:guide pos="2880"/>
        <p:guide pos="28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30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l-G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 Occurrence</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6"/>
            <c:bubble3D val="0"/>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7"/>
            <c:bubble3D val="0"/>
            <c:spPr>
              <a:solidFill>
                <a:schemeClr val="accent2">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l-GR"/>
                </a:p>
              </c:txPr>
              <c:dLblPos val="outEnd"/>
              <c:showLegendKey val="0"/>
              <c:showVal val="0"/>
              <c:showCatName val="1"/>
              <c:showSerName val="0"/>
              <c:showPercent val="0"/>
              <c:showBubbleSize val="0"/>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l-GR"/>
                </a:p>
              </c:txPr>
              <c:dLblPos val="outEnd"/>
              <c:showLegendKey val="0"/>
              <c:showVal val="0"/>
              <c:showCatName val="1"/>
              <c:showSerName val="0"/>
              <c:showPercent val="0"/>
              <c:showBubbleSize val="0"/>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l-GR"/>
                </a:p>
              </c:txPr>
              <c:dLblPos val="outEnd"/>
              <c:showLegendKey val="0"/>
              <c:showVal val="0"/>
              <c:showCatName val="1"/>
              <c:showSerName val="0"/>
              <c:showPercent val="0"/>
              <c:showBubbleSize val="0"/>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l-GR"/>
                </a:p>
              </c:txPr>
              <c:dLblPos val="outEnd"/>
              <c:showLegendKey val="0"/>
              <c:showVal val="0"/>
              <c:showCatName val="1"/>
              <c:showSerName val="0"/>
              <c:showPercent val="0"/>
              <c:showBubbleSize val="0"/>
            </c:dLbl>
            <c:dLbl>
              <c:idx val="4"/>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mn-lt"/>
                      <a:ea typeface="+mn-ea"/>
                      <a:cs typeface="+mn-cs"/>
                    </a:defRPr>
                  </a:pPr>
                  <a:endParaRPr lang="el-GR"/>
                </a:p>
              </c:txPr>
              <c:dLblPos val="outEnd"/>
              <c:showLegendKey val="0"/>
              <c:showVal val="0"/>
              <c:showCatName val="1"/>
              <c:showSerName val="0"/>
              <c:showPercent val="0"/>
              <c:showBubbleSize val="0"/>
            </c:dLbl>
            <c:dLbl>
              <c:idx val="5"/>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el-GR"/>
                </a:p>
              </c:txPr>
              <c:dLblPos val="outEnd"/>
              <c:showLegendKey val="0"/>
              <c:showVal val="0"/>
              <c:showCatName val="1"/>
              <c:showSerName val="0"/>
              <c:showPercent val="0"/>
              <c:showBubbleSize val="0"/>
            </c:dLbl>
            <c:dLbl>
              <c:idx val="6"/>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lumMod val="60000"/>
                        </a:schemeClr>
                      </a:solidFill>
                      <a:latin typeface="+mn-lt"/>
                      <a:ea typeface="+mn-ea"/>
                      <a:cs typeface="+mn-cs"/>
                    </a:defRPr>
                  </a:pPr>
                  <a:endParaRPr lang="el-GR"/>
                </a:p>
              </c:txPr>
              <c:dLblPos val="outEnd"/>
              <c:showLegendKey val="0"/>
              <c:showVal val="0"/>
              <c:showCatName val="1"/>
              <c:showSerName val="0"/>
              <c:showPercent val="0"/>
              <c:showBubbleSize val="0"/>
            </c:dLbl>
            <c:dLbl>
              <c:idx val="7"/>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lumMod val="60000"/>
                        </a:schemeClr>
                      </a:solidFill>
                      <a:latin typeface="+mn-lt"/>
                      <a:ea typeface="+mn-ea"/>
                      <a:cs typeface="+mn-cs"/>
                    </a:defRPr>
                  </a:pPr>
                  <a:endParaRPr lang="el-GR"/>
                </a:p>
              </c:txPr>
              <c:dLblPos val="outEnd"/>
              <c:showLegendKey val="0"/>
              <c:showVal val="0"/>
              <c:showCatName val="1"/>
              <c:showSerName val="0"/>
              <c:showPercent val="0"/>
              <c:showBubbleSize val="0"/>
            </c:dLbl>
            <c:spPr>
              <a:noFill/>
              <a:ln>
                <a:noFill/>
              </a:ln>
              <a:effectLst/>
            </c:sp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Sheet1!$A$2:$A$9</c:f>
              <c:strCache>
                <c:ptCount val="8"/>
                <c:pt idx="0">
                  <c:v>Quality of life and lifestyle</c:v>
                </c:pt>
                <c:pt idx="1">
                  <c:v>Infrastructure and services</c:v>
                </c:pt>
                <c:pt idx="2">
                  <c:v>ICT, communication, intelligence, information</c:v>
                </c:pt>
                <c:pt idx="3">
                  <c:v>People, citizens, society</c:v>
                </c:pt>
                <c:pt idx="4">
                  <c:v>Environment and sustainability</c:v>
                </c:pt>
                <c:pt idx="5">
                  <c:v>Governance, management and administration</c:v>
                </c:pt>
                <c:pt idx="6">
                  <c:v>Economy and Finance</c:v>
                </c:pt>
                <c:pt idx="7">
                  <c:v>Mobility</c:v>
                </c:pt>
              </c:strCache>
            </c:strRef>
          </c:cat>
          <c:val>
            <c:numRef>
              <c:f>Sheet1!$B$2:$B$9</c:f>
              <c:numCache>
                <c:formatCode>0%</c:formatCode>
                <c:ptCount val="8"/>
                <c:pt idx="0">
                  <c:v>0.06</c:v>
                </c:pt>
                <c:pt idx="1">
                  <c:v>0.17</c:v>
                </c:pt>
                <c:pt idx="2">
                  <c:v>0.26</c:v>
                </c:pt>
                <c:pt idx="3">
                  <c:v>0.12</c:v>
                </c:pt>
                <c:pt idx="4">
                  <c:v>0.17</c:v>
                </c:pt>
                <c:pt idx="5">
                  <c:v>0.1</c:v>
                </c:pt>
                <c:pt idx="6">
                  <c:v>0.08</c:v>
                </c:pt>
                <c:pt idx="7">
                  <c:v>0.04</c:v>
                </c:pt>
              </c:numCache>
            </c:numRef>
          </c:val>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l-G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20F282-751E-44C7-A00F-B7A0A21117C1}"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l-GR"/>
        </a:p>
      </dgm:t>
    </dgm:pt>
    <dgm:pt modelId="{5D69190A-D30F-4B3C-AAFF-DC53F1AB3F56}">
      <dgm:prSet phldrT="[Text]" custT="1"/>
      <dgm:spPr/>
      <dgm:t>
        <a:bodyPr/>
        <a:lstStyle/>
        <a:p>
          <a:r>
            <a:rPr lang="en-US" sz="1400" dirty="0" smtClean="0"/>
            <a:t>Economy</a:t>
          </a:r>
          <a:endParaRPr lang="el-GR" sz="1400" dirty="0"/>
        </a:p>
      </dgm:t>
    </dgm:pt>
    <dgm:pt modelId="{414A8B9E-A074-445D-B9D2-9F19D9F35E74}" type="parTrans" cxnId="{2CFF76BF-463E-4303-8AD8-718C55728D33}">
      <dgm:prSet/>
      <dgm:spPr/>
      <dgm:t>
        <a:bodyPr/>
        <a:lstStyle/>
        <a:p>
          <a:endParaRPr lang="el-GR" sz="2400"/>
        </a:p>
      </dgm:t>
    </dgm:pt>
    <dgm:pt modelId="{87E541DA-1297-46E4-99D6-62152C721E1A}" type="sibTrans" cxnId="{2CFF76BF-463E-4303-8AD8-718C55728D33}">
      <dgm:prSet/>
      <dgm:spPr/>
      <dgm:t>
        <a:bodyPr/>
        <a:lstStyle/>
        <a:p>
          <a:endParaRPr lang="el-GR" sz="2400"/>
        </a:p>
      </dgm:t>
    </dgm:pt>
    <dgm:pt modelId="{75A9286C-EA13-4F70-B95F-C95A62916E84}">
      <dgm:prSet phldrT="[Text]" custT="1"/>
      <dgm:spPr/>
      <dgm:t>
        <a:bodyPr/>
        <a:lstStyle/>
        <a:p>
          <a:r>
            <a:rPr lang="en-US" sz="1400" dirty="0" smtClean="0"/>
            <a:t>Education</a:t>
          </a:r>
          <a:endParaRPr lang="el-GR" sz="1400" dirty="0"/>
        </a:p>
      </dgm:t>
    </dgm:pt>
    <dgm:pt modelId="{89D8F1EB-8119-4F7C-86C0-3DBA3611895E}" type="parTrans" cxnId="{2B2F2803-14B2-460A-925D-577662864E4C}">
      <dgm:prSet/>
      <dgm:spPr/>
      <dgm:t>
        <a:bodyPr/>
        <a:lstStyle/>
        <a:p>
          <a:endParaRPr lang="el-GR" sz="2400"/>
        </a:p>
      </dgm:t>
    </dgm:pt>
    <dgm:pt modelId="{88B41ACE-FF7E-4F3B-B5D4-237CE4BC8ABE}" type="sibTrans" cxnId="{2B2F2803-14B2-460A-925D-577662864E4C}">
      <dgm:prSet/>
      <dgm:spPr/>
      <dgm:t>
        <a:bodyPr/>
        <a:lstStyle/>
        <a:p>
          <a:endParaRPr lang="el-GR" sz="2400"/>
        </a:p>
      </dgm:t>
    </dgm:pt>
    <dgm:pt modelId="{BCB6E3EC-1B63-4106-A5FF-BF270ED6543E}">
      <dgm:prSet phldrT="[Text]" custT="1"/>
      <dgm:spPr/>
      <dgm:t>
        <a:bodyPr/>
        <a:lstStyle/>
        <a:p>
          <a:r>
            <a:rPr lang="en-US" sz="1400" dirty="0" smtClean="0"/>
            <a:t>Energy</a:t>
          </a:r>
          <a:endParaRPr lang="el-GR" sz="1400" dirty="0"/>
        </a:p>
      </dgm:t>
    </dgm:pt>
    <dgm:pt modelId="{66B0DE4F-24E3-439A-9473-E8E1CD3B321D}" type="parTrans" cxnId="{71C77E95-CCDA-4CC4-8BB0-7B141C6E35D4}">
      <dgm:prSet/>
      <dgm:spPr/>
      <dgm:t>
        <a:bodyPr/>
        <a:lstStyle/>
        <a:p>
          <a:endParaRPr lang="el-GR" sz="2400"/>
        </a:p>
      </dgm:t>
    </dgm:pt>
    <dgm:pt modelId="{FF3C3432-502F-4D20-8678-89201796562C}" type="sibTrans" cxnId="{71C77E95-CCDA-4CC4-8BB0-7B141C6E35D4}">
      <dgm:prSet/>
      <dgm:spPr/>
      <dgm:t>
        <a:bodyPr/>
        <a:lstStyle/>
        <a:p>
          <a:endParaRPr lang="el-GR" sz="2400"/>
        </a:p>
      </dgm:t>
    </dgm:pt>
    <dgm:pt modelId="{81C07AF7-62CB-4AD4-A373-5BF12567CD1D}">
      <dgm:prSet phldrT="[Text]" custT="1"/>
      <dgm:spPr/>
      <dgm:t>
        <a:bodyPr/>
        <a:lstStyle/>
        <a:p>
          <a:r>
            <a:rPr lang="en-US" sz="1400" dirty="0" smtClean="0"/>
            <a:t>Environment and climate change</a:t>
          </a:r>
          <a:endParaRPr lang="el-GR" sz="1400" dirty="0"/>
        </a:p>
      </dgm:t>
    </dgm:pt>
    <dgm:pt modelId="{E0B27741-E083-4566-A8E1-622698CDEA32}" type="parTrans" cxnId="{C5FB7B87-F41A-449A-ACDB-BABFD7DAE350}">
      <dgm:prSet/>
      <dgm:spPr/>
      <dgm:t>
        <a:bodyPr/>
        <a:lstStyle/>
        <a:p>
          <a:endParaRPr lang="el-GR" sz="2400"/>
        </a:p>
      </dgm:t>
    </dgm:pt>
    <dgm:pt modelId="{52A5476D-BA78-4260-8495-21C3EF90428A}" type="sibTrans" cxnId="{C5FB7B87-F41A-449A-ACDB-BABFD7DAE350}">
      <dgm:prSet/>
      <dgm:spPr/>
      <dgm:t>
        <a:bodyPr/>
        <a:lstStyle/>
        <a:p>
          <a:endParaRPr lang="el-GR" sz="2400"/>
        </a:p>
      </dgm:t>
    </dgm:pt>
    <dgm:pt modelId="{28ADB252-FD15-4747-A7D0-7C622B232BD9}">
      <dgm:prSet phldrT="[Text]" custT="1"/>
      <dgm:spPr/>
      <dgm:t>
        <a:bodyPr/>
        <a:lstStyle/>
        <a:p>
          <a:r>
            <a:rPr lang="en-US" sz="1400" dirty="0" smtClean="0"/>
            <a:t>Finance </a:t>
          </a:r>
          <a:endParaRPr lang="el-GR" sz="1400" dirty="0"/>
        </a:p>
      </dgm:t>
    </dgm:pt>
    <dgm:pt modelId="{929C532B-A277-45C2-B544-A1EF7641FB71}" type="parTrans" cxnId="{EE6646D9-B598-4C34-8A32-F044BF63D9D9}">
      <dgm:prSet/>
      <dgm:spPr/>
      <dgm:t>
        <a:bodyPr/>
        <a:lstStyle/>
        <a:p>
          <a:endParaRPr lang="el-GR" sz="2400"/>
        </a:p>
      </dgm:t>
    </dgm:pt>
    <dgm:pt modelId="{BB8A64AB-6018-4C3D-816F-62E6FBA413AC}" type="sibTrans" cxnId="{EE6646D9-B598-4C34-8A32-F044BF63D9D9}">
      <dgm:prSet/>
      <dgm:spPr/>
      <dgm:t>
        <a:bodyPr/>
        <a:lstStyle/>
        <a:p>
          <a:endParaRPr lang="el-GR" sz="2400"/>
        </a:p>
      </dgm:t>
    </dgm:pt>
    <dgm:pt modelId="{60CDF821-F8E3-4B12-8CCD-4516E827F6D4}">
      <dgm:prSet phldrT="[Text]" custT="1"/>
      <dgm:spPr/>
      <dgm:t>
        <a:bodyPr/>
        <a:lstStyle/>
        <a:p>
          <a:r>
            <a:rPr lang="en-US" sz="1400" dirty="0" smtClean="0"/>
            <a:t>Governance</a:t>
          </a:r>
          <a:endParaRPr lang="el-GR" sz="1400" dirty="0"/>
        </a:p>
      </dgm:t>
    </dgm:pt>
    <dgm:pt modelId="{D115B06A-26DC-4A93-976C-85EAD3D8A1E6}" type="parTrans" cxnId="{4B7BFBCE-5D9D-4A89-B4BC-E90EE2D7D044}">
      <dgm:prSet/>
      <dgm:spPr/>
      <dgm:t>
        <a:bodyPr/>
        <a:lstStyle/>
        <a:p>
          <a:endParaRPr lang="el-GR" sz="2400"/>
        </a:p>
      </dgm:t>
    </dgm:pt>
    <dgm:pt modelId="{214D49F1-776B-4079-9BFB-73E4B2E8EEB1}" type="sibTrans" cxnId="{4B7BFBCE-5D9D-4A89-B4BC-E90EE2D7D044}">
      <dgm:prSet/>
      <dgm:spPr/>
      <dgm:t>
        <a:bodyPr/>
        <a:lstStyle/>
        <a:p>
          <a:endParaRPr lang="el-GR" sz="2400"/>
        </a:p>
      </dgm:t>
    </dgm:pt>
    <dgm:pt modelId="{4F0D9D59-E039-4889-BF70-0970E86E0BD7}">
      <dgm:prSet phldrT="[Text]" custT="1"/>
      <dgm:spPr/>
      <dgm:t>
        <a:bodyPr/>
        <a:lstStyle/>
        <a:p>
          <a:r>
            <a:rPr lang="en-US" sz="1400" dirty="0" smtClean="0"/>
            <a:t>Health</a:t>
          </a:r>
          <a:endParaRPr lang="el-GR" sz="1400" dirty="0"/>
        </a:p>
      </dgm:t>
    </dgm:pt>
    <dgm:pt modelId="{52E10A03-0503-476C-A47F-7BE26AA3954C}" type="parTrans" cxnId="{DBB37493-ED68-42EB-AB11-20AA2368057F}">
      <dgm:prSet/>
      <dgm:spPr/>
      <dgm:t>
        <a:bodyPr/>
        <a:lstStyle/>
        <a:p>
          <a:endParaRPr lang="el-GR" sz="2400"/>
        </a:p>
      </dgm:t>
    </dgm:pt>
    <dgm:pt modelId="{7CDBC33B-1E44-41DE-BD59-3C3F15DC5629}" type="sibTrans" cxnId="{DBB37493-ED68-42EB-AB11-20AA2368057F}">
      <dgm:prSet/>
      <dgm:spPr/>
      <dgm:t>
        <a:bodyPr/>
        <a:lstStyle/>
        <a:p>
          <a:endParaRPr lang="el-GR" sz="2400"/>
        </a:p>
      </dgm:t>
    </dgm:pt>
    <dgm:pt modelId="{C8A7E7FE-F026-4122-A9CC-BFCB77FE4A32}">
      <dgm:prSet phldrT="[Text]" custT="1"/>
      <dgm:spPr/>
      <dgm:t>
        <a:bodyPr/>
        <a:lstStyle/>
        <a:p>
          <a:r>
            <a:rPr lang="en-US" sz="1400" dirty="0" smtClean="0"/>
            <a:t>Housing</a:t>
          </a:r>
          <a:endParaRPr lang="el-GR" sz="1400" dirty="0"/>
        </a:p>
      </dgm:t>
    </dgm:pt>
    <dgm:pt modelId="{B090F215-398B-4A32-A20F-15B0D89E83AF}" type="parTrans" cxnId="{1F4A1DC6-E051-4F8C-9062-E7009719DB8E}">
      <dgm:prSet/>
      <dgm:spPr/>
      <dgm:t>
        <a:bodyPr/>
        <a:lstStyle/>
        <a:p>
          <a:endParaRPr lang="el-GR" sz="2400"/>
        </a:p>
      </dgm:t>
    </dgm:pt>
    <dgm:pt modelId="{E587EE86-482F-47AE-815E-FDD0D155603C}" type="sibTrans" cxnId="{1F4A1DC6-E051-4F8C-9062-E7009719DB8E}">
      <dgm:prSet/>
      <dgm:spPr/>
      <dgm:t>
        <a:bodyPr/>
        <a:lstStyle/>
        <a:p>
          <a:endParaRPr lang="el-GR" sz="2400"/>
        </a:p>
      </dgm:t>
    </dgm:pt>
    <dgm:pt modelId="{6D7FFD65-F8E0-4509-A60C-B50B6EDC420A}">
      <dgm:prSet phldrT="[Text]" custT="1"/>
      <dgm:spPr/>
      <dgm:t>
        <a:bodyPr/>
        <a:lstStyle/>
        <a:p>
          <a:r>
            <a:rPr lang="en-US" sz="1400" dirty="0" smtClean="0"/>
            <a:t>Population and social condition</a:t>
          </a:r>
          <a:endParaRPr lang="el-GR" sz="1400" dirty="0"/>
        </a:p>
      </dgm:t>
    </dgm:pt>
    <dgm:pt modelId="{D072743C-1941-40B0-83A8-CCA4FB59970B}" type="parTrans" cxnId="{E740A488-935F-43B2-A880-54D96F81B939}">
      <dgm:prSet/>
      <dgm:spPr/>
      <dgm:t>
        <a:bodyPr/>
        <a:lstStyle/>
        <a:p>
          <a:endParaRPr lang="el-GR"/>
        </a:p>
      </dgm:t>
    </dgm:pt>
    <dgm:pt modelId="{986D6E9D-81A6-4173-96DA-BD63E901C5FD}" type="sibTrans" cxnId="{E740A488-935F-43B2-A880-54D96F81B939}">
      <dgm:prSet/>
      <dgm:spPr/>
      <dgm:t>
        <a:bodyPr/>
        <a:lstStyle/>
        <a:p>
          <a:endParaRPr lang="el-GR"/>
        </a:p>
      </dgm:t>
    </dgm:pt>
    <dgm:pt modelId="{FF3A646A-E1E0-44BD-AF6C-638F16125AFD}">
      <dgm:prSet phldrT="[Text]" custT="1"/>
      <dgm:spPr/>
      <dgm:t>
        <a:bodyPr/>
        <a:lstStyle/>
        <a:p>
          <a:r>
            <a:rPr lang="en-US" sz="1400" smtClean="0"/>
            <a:t>Recreation</a:t>
          </a:r>
          <a:endParaRPr lang="el-GR" sz="1400" dirty="0"/>
        </a:p>
      </dgm:t>
    </dgm:pt>
    <dgm:pt modelId="{158AFB89-D81C-4976-B9AD-5F6CEC4E4F0F}" type="parTrans" cxnId="{4514A293-B539-47F1-8A23-62DB78907797}">
      <dgm:prSet/>
      <dgm:spPr/>
      <dgm:t>
        <a:bodyPr/>
        <a:lstStyle/>
        <a:p>
          <a:endParaRPr lang="el-GR"/>
        </a:p>
      </dgm:t>
    </dgm:pt>
    <dgm:pt modelId="{99499DBA-0C73-45BE-B60A-ECAE405A5BFD}" type="sibTrans" cxnId="{4514A293-B539-47F1-8A23-62DB78907797}">
      <dgm:prSet/>
      <dgm:spPr/>
      <dgm:t>
        <a:bodyPr/>
        <a:lstStyle/>
        <a:p>
          <a:endParaRPr lang="el-GR"/>
        </a:p>
      </dgm:t>
    </dgm:pt>
    <dgm:pt modelId="{F20B3D24-A329-49F5-B3D2-4C5EE196EA6D}" type="pres">
      <dgm:prSet presAssocID="{8320F282-751E-44C7-A00F-B7A0A21117C1}" presName="linear" presStyleCnt="0">
        <dgm:presLayoutVars>
          <dgm:dir/>
          <dgm:animLvl val="lvl"/>
          <dgm:resizeHandles val="exact"/>
        </dgm:presLayoutVars>
      </dgm:prSet>
      <dgm:spPr/>
      <dgm:t>
        <a:bodyPr/>
        <a:lstStyle/>
        <a:p>
          <a:endParaRPr lang="el-GR"/>
        </a:p>
      </dgm:t>
    </dgm:pt>
    <dgm:pt modelId="{D70B6309-1AF5-4DF9-9D78-4302A3831E7E}" type="pres">
      <dgm:prSet presAssocID="{5D69190A-D30F-4B3C-AAFF-DC53F1AB3F56}" presName="parentLin" presStyleCnt="0"/>
      <dgm:spPr/>
    </dgm:pt>
    <dgm:pt modelId="{BD30C447-5C42-420C-B592-8A39EB7C6E35}" type="pres">
      <dgm:prSet presAssocID="{5D69190A-D30F-4B3C-AAFF-DC53F1AB3F56}" presName="parentLeftMargin" presStyleLbl="node1" presStyleIdx="0" presStyleCnt="10"/>
      <dgm:spPr/>
      <dgm:t>
        <a:bodyPr/>
        <a:lstStyle/>
        <a:p>
          <a:endParaRPr lang="el-GR"/>
        </a:p>
      </dgm:t>
    </dgm:pt>
    <dgm:pt modelId="{C222699F-003D-4622-BDED-0EBF3D99193A}" type="pres">
      <dgm:prSet presAssocID="{5D69190A-D30F-4B3C-AAFF-DC53F1AB3F56}" presName="parentText" presStyleLbl="node1" presStyleIdx="0" presStyleCnt="10">
        <dgm:presLayoutVars>
          <dgm:chMax val="0"/>
          <dgm:bulletEnabled val="1"/>
        </dgm:presLayoutVars>
      </dgm:prSet>
      <dgm:spPr/>
      <dgm:t>
        <a:bodyPr/>
        <a:lstStyle/>
        <a:p>
          <a:endParaRPr lang="el-GR"/>
        </a:p>
      </dgm:t>
    </dgm:pt>
    <dgm:pt modelId="{111C94D0-8EA3-459C-AF8F-5C27B6325172}" type="pres">
      <dgm:prSet presAssocID="{5D69190A-D30F-4B3C-AAFF-DC53F1AB3F56}" presName="negativeSpace" presStyleCnt="0"/>
      <dgm:spPr/>
    </dgm:pt>
    <dgm:pt modelId="{65FE64BE-144B-4455-BF36-FCD93622E76B}" type="pres">
      <dgm:prSet presAssocID="{5D69190A-D30F-4B3C-AAFF-DC53F1AB3F56}" presName="childText" presStyleLbl="conFgAcc1" presStyleIdx="0" presStyleCnt="10">
        <dgm:presLayoutVars>
          <dgm:bulletEnabled val="1"/>
        </dgm:presLayoutVars>
      </dgm:prSet>
      <dgm:spPr/>
    </dgm:pt>
    <dgm:pt modelId="{3C0C5F96-3E53-47BB-99FF-356EA1D45326}" type="pres">
      <dgm:prSet presAssocID="{87E541DA-1297-46E4-99D6-62152C721E1A}" presName="spaceBetweenRectangles" presStyleCnt="0"/>
      <dgm:spPr/>
    </dgm:pt>
    <dgm:pt modelId="{1CDD2B8F-743F-4148-819A-9501300757F4}" type="pres">
      <dgm:prSet presAssocID="{75A9286C-EA13-4F70-B95F-C95A62916E84}" presName="parentLin" presStyleCnt="0"/>
      <dgm:spPr/>
    </dgm:pt>
    <dgm:pt modelId="{76BD78EE-6DFD-4FA3-ACB7-C8FEFF93F06C}" type="pres">
      <dgm:prSet presAssocID="{75A9286C-EA13-4F70-B95F-C95A62916E84}" presName="parentLeftMargin" presStyleLbl="node1" presStyleIdx="0" presStyleCnt="10"/>
      <dgm:spPr/>
      <dgm:t>
        <a:bodyPr/>
        <a:lstStyle/>
        <a:p>
          <a:endParaRPr lang="el-GR"/>
        </a:p>
      </dgm:t>
    </dgm:pt>
    <dgm:pt modelId="{D196CB7E-4CE9-419F-AEBD-EE416F2BDDF9}" type="pres">
      <dgm:prSet presAssocID="{75A9286C-EA13-4F70-B95F-C95A62916E84}" presName="parentText" presStyleLbl="node1" presStyleIdx="1" presStyleCnt="10">
        <dgm:presLayoutVars>
          <dgm:chMax val="0"/>
          <dgm:bulletEnabled val="1"/>
        </dgm:presLayoutVars>
      </dgm:prSet>
      <dgm:spPr/>
      <dgm:t>
        <a:bodyPr/>
        <a:lstStyle/>
        <a:p>
          <a:endParaRPr lang="el-GR"/>
        </a:p>
      </dgm:t>
    </dgm:pt>
    <dgm:pt modelId="{33CBE341-1024-4ACF-9B64-874549594B38}" type="pres">
      <dgm:prSet presAssocID="{75A9286C-EA13-4F70-B95F-C95A62916E84}" presName="negativeSpace" presStyleCnt="0"/>
      <dgm:spPr/>
    </dgm:pt>
    <dgm:pt modelId="{2ADB0ED9-6DF9-49EA-92EB-57F177116B65}" type="pres">
      <dgm:prSet presAssocID="{75A9286C-EA13-4F70-B95F-C95A62916E84}" presName="childText" presStyleLbl="conFgAcc1" presStyleIdx="1" presStyleCnt="10">
        <dgm:presLayoutVars>
          <dgm:bulletEnabled val="1"/>
        </dgm:presLayoutVars>
      </dgm:prSet>
      <dgm:spPr/>
    </dgm:pt>
    <dgm:pt modelId="{CADC266C-7689-4134-82C0-451BE3ECD610}" type="pres">
      <dgm:prSet presAssocID="{88B41ACE-FF7E-4F3B-B5D4-237CE4BC8ABE}" presName="spaceBetweenRectangles" presStyleCnt="0"/>
      <dgm:spPr/>
    </dgm:pt>
    <dgm:pt modelId="{18F9CB0C-CE37-4EAD-A4BA-D70D7FF43573}" type="pres">
      <dgm:prSet presAssocID="{BCB6E3EC-1B63-4106-A5FF-BF270ED6543E}" presName="parentLin" presStyleCnt="0"/>
      <dgm:spPr/>
    </dgm:pt>
    <dgm:pt modelId="{FF2B15E5-D6E9-43CB-969A-3430503B709E}" type="pres">
      <dgm:prSet presAssocID="{BCB6E3EC-1B63-4106-A5FF-BF270ED6543E}" presName="parentLeftMargin" presStyleLbl="node1" presStyleIdx="1" presStyleCnt="10"/>
      <dgm:spPr/>
      <dgm:t>
        <a:bodyPr/>
        <a:lstStyle/>
        <a:p>
          <a:endParaRPr lang="el-GR"/>
        </a:p>
      </dgm:t>
    </dgm:pt>
    <dgm:pt modelId="{F49CC43C-6404-4DE6-91F7-EA02498A527F}" type="pres">
      <dgm:prSet presAssocID="{BCB6E3EC-1B63-4106-A5FF-BF270ED6543E}" presName="parentText" presStyleLbl="node1" presStyleIdx="2" presStyleCnt="10">
        <dgm:presLayoutVars>
          <dgm:chMax val="0"/>
          <dgm:bulletEnabled val="1"/>
        </dgm:presLayoutVars>
      </dgm:prSet>
      <dgm:spPr/>
      <dgm:t>
        <a:bodyPr/>
        <a:lstStyle/>
        <a:p>
          <a:endParaRPr lang="el-GR"/>
        </a:p>
      </dgm:t>
    </dgm:pt>
    <dgm:pt modelId="{0BA8FECF-8DD0-40EA-91F3-0779B4F67C9D}" type="pres">
      <dgm:prSet presAssocID="{BCB6E3EC-1B63-4106-A5FF-BF270ED6543E}" presName="negativeSpace" presStyleCnt="0"/>
      <dgm:spPr/>
    </dgm:pt>
    <dgm:pt modelId="{0F17ACB4-AA7F-4164-9683-DD946BCC2765}" type="pres">
      <dgm:prSet presAssocID="{BCB6E3EC-1B63-4106-A5FF-BF270ED6543E}" presName="childText" presStyleLbl="conFgAcc1" presStyleIdx="2" presStyleCnt="10">
        <dgm:presLayoutVars>
          <dgm:bulletEnabled val="1"/>
        </dgm:presLayoutVars>
      </dgm:prSet>
      <dgm:spPr/>
    </dgm:pt>
    <dgm:pt modelId="{1EAD48A9-14A7-4E08-8EC3-7DA7AAE1DCBE}" type="pres">
      <dgm:prSet presAssocID="{FF3C3432-502F-4D20-8678-89201796562C}" presName="spaceBetweenRectangles" presStyleCnt="0"/>
      <dgm:spPr/>
    </dgm:pt>
    <dgm:pt modelId="{78E3328E-7F19-4197-8015-3A50749CAB0B}" type="pres">
      <dgm:prSet presAssocID="{81C07AF7-62CB-4AD4-A373-5BF12567CD1D}" presName="parentLin" presStyleCnt="0"/>
      <dgm:spPr/>
    </dgm:pt>
    <dgm:pt modelId="{B793A541-D156-4305-A9A4-21790E940605}" type="pres">
      <dgm:prSet presAssocID="{81C07AF7-62CB-4AD4-A373-5BF12567CD1D}" presName="parentLeftMargin" presStyleLbl="node1" presStyleIdx="2" presStyleCnt="10"/>
      <dgm:spPr/>
      <dgm:t>
        <a:bodyPr/>
        <a:lstStyle/>
        <a:p>
          <a:endParaRPr lang="el-GR"/>
        </a:p>
      </dgm:t>
    </dgm:pt>
    <dgm:pt modelId="{26A60C66-89FE-4F0F-911D-2E1632E9B709}" type="pres">
      <dgm:prSet presAssocID="{81C07AF7-62CB-4AD4-A373-5BF12567CD1D}" presName="parentText" presStyleLbl="node1" presStyleIdx="3" presStyleCnt="10" custScaleY="178793">
        <dgm:presLayoutVars>
          <dgm:chMax val="0"/>
          <dgm:bulletEnabled val="1"/>
        </dgm:presLayoutVars>
      </dgm:prSet>
      <dgm:spPr/>
      <dgm:t>
        <a:bodyPr/>
        <a:lstStyle/>
        <a:p>
          <a:endParaRPr lang="el-GR"/>
        </a:p>
      </dgm:t>
    </dgm:pt>
    <dgm:pt modelId="{8E59A4C2-1682-4F8E-9271-AE6F39D5C266}" type="pres">
      <dgm:prSet presAssocID="{81C07AF7-62CB-4AD4-A373-5BF12567CD1D}" presName="negativeSpace" presStyleCnt="0"/>
      <dgm:spPr/>
    </dgm:pt>
    <dgm:pt modelId="{B6A2D34D-C365-4420-B72A-5347B1C7EC69}" type="pres">
      <dgm:prSet presAssocID="{81C07AF7-62CB-4AD4-A373-5BF12567CD1D}" presName="childText" presStyleLbl="conFgAcc1" presStyleIdx="3" presStyleCnt="10">
        <dgm:presLayoutVars>
          <dgm:bulletEnabled val="1"/>
        </dgm:presLayoutVars>
      </dgm:prSet>
      <dgm:spPr/>
    </dgm:pt>
    <dgm:pt modelId="{96B4772E-12F1-4828-8D94-1BC55D7CC458}" type="pres">
      <dgm:prSet presAssocID="{52A5476D-BA78-4260-8495-21C3EF90428A}" presName="spaceBetweenRectangles" presStyleCnt="0"/>
      <dgm:spPr/>
    </dgm:pt>
    <dgm:pt modelId="{4D2DB440-D863-434F-BAB9-A7C9A5AF1CB5}" type="pres">
      <dgm:prSet presAssocID="{28ADB252-FD15-4747-A7D0-7C622B232BD9}" presName="parentLin" presStyleCnt="0"/>
      <dgm:spPr/>
    </dgm:pt>
    <dgm:pt modelId="{C5160488-5292-41CC-A397-2A549647FE4B}" type="pres">
      <dgm:prSet presAssocID="{28ADB252-FD15-4747-A7D0-7C622B232BD9}" presName="parentLeftMargin" presStyleLbl="node1" presStyleIdx="3" presStyleCnt="10"/>
      <dgm:spPr/>
      <dgm:t>
        <a:bodyPr/>
        <a:lstStyle/>
        <a:p>
          <a:endParaRPr lang="el-GR"/>
        </a:p>
      </dgm:t>
    </dgm:pt>
    <dgm:pt modelId="{BD27B817-9A46-4666-9D17-105C1B3F2D8E}" type="pres">
      <dgm:prSet presAssocID="{28ADB252-FD15-4747-A7D0-7C622B232BD9}" presName="parentText" presStyleLbl="node1" presStyleIdx="4" presStyleCnt="10">
        <dgm:presLayoutVars>
          <dgm:chMax val="0"/>
          <dgm:bulletEnabled val="1"/>
        </dgm:presLayoutVars>
      </dgm:prSet>
      <dgm:spPr/>
      <dgm:t>
        <a:bodyPr/>
        <a:lstStyle/>
        <a:p>
          <a:endParaRPr lang="el-GR"/>
        </a:p>
      </dgm:t>
    </dgm:pt>
    <dgm:pt modelId="{9633BD30-0015-4D80-9A17-0247D54E85C6}" type="pres">
      <dgm:prSet presAssocID="{28ADB252-FD15-4747-A7D0-7C622B232BD9}" presName="negativeSpace" presStyleCnt="0"/>
      <dgm:spPr/>
    </dgm:pt>
    <dgm:pt modelId="{4856B56E-6B93-4344-9F65-57F3CB88CB57}" type="pres">
      <dgm:prSet presAssocID="{28ADB252-FD15-4747-A7D0-7C622B232BD9}" presName="childText" presStyleLbl="conFgAcc1" presStyleIdx="4" presStyleCnt="10">
        <dgm:presLayoutVars>
          <dgm:bulletEnabled val="1"/>
        </dgm:presLayoutVars>
      </dgm:prSet>
      <dgm:spPr/>
    </dgm:pt>
    <dgm:pt modelId="{2F01D260-8A19-4B52-A813-981423AF2B6A}" type="pres">
      <dgm:prSet presAssocID="{BB8A64AB-6018-4C3D-816F-62E6FBA413AC}" presName="spaceBetweenRectangles" presStyleCnt="0"/>
      <dgm:spPr/>
    </dgm:pt>
    <dgm:pt modelId="{F3AB175E-533F-4E20-B80B-2BBBCEDEFDC0}" type="pres">
      <dgm:prSet presAssocID="{60CDF821-F8E3-4B12-8CCD-4516E827F6D4}" presName="parentLin" presStyleCnt="0"/>
      <dgm:spPr/>
    </dgm:pt>
    <dgm:pt modelId="{0FDF7415-3BA0-49D7-A8B6-38601B15B872}" type="pres">
      <dgm:prSet presAssocID="{60CDF821-F8E3-4B12-8CCD-4516E827F6D4}" presName="parentLeftMargin" presStyleLbl="node1" presStyleIdx="4" presStyleCnt="10"/>
      <dgm:spPr/>
      <dgm:t>
        <a:bodyPr/>
        <a:lstStyle/>
        <a:p>
          <a:endParaRPr lang="el-GR"/>
        </a:p>
      </dgm:t>
    </dgm:pt>
    <dgm:pt modelId="{FE562510-109D-46A8-9D2F-DC25448B6576}" type="pres">
      <dgm:prSet presAssocID="{60CDF821-F8E3-4B12-8CCD-4516E827F6D4}" presName="parentText" presStyleLbl="node1" presStyleIdx="5" presStyleCnt="10">
        <dgm:presLayoutVars>
          <dgm:chMax val="0"/>
          <dgm:bulletEnabled val="1"/>
        </dgm:presLayoutVars>
      </dgm:prSet>
      <dgm:spPr/>
      <dgm:t>
        <a:bodyPr/>
        <a:lstStyle/>
        <a:p>
          <a:endParaRPr lang="el-GR"/>
        </a:p>
      </dgm:t>
    </dgm:pt>
    <dgm:pt modelId="{3BD07701-F1B8-4EB6-B917-EE78981C1F78}" type="pres">
      <dgm:prSet presAssocID="{60CDF821-F8E3-4B12-8CCD-4516E827F6D4}" presName="negativeSpace" presStyleCnt="0"/>
      <dgm:spPr/>
    </dgm:pt>
    <dgm:pt modelId="{D43E3A2B-ADE1-4D2A-8295-6B4024EEE2DD}" type="pres">
      <dgm:prSet presAssocID="{60CDF821-F8E3-4B12-8CCD-4516E827F6D4}" presName="childText" presStyleLbl="conFgAcc1" presStyleIdx="5" presStyleCnt="10">
        <dgm:presLayoutVars>
          <dgm:bulletEnabled val="1"/>
        </dgm:presLayoutVars>
      </dgm:prSet>
      <dgm:spPr/>
    </dgm:pt>
    <dgm:pt modelId="{470DCF23-A911-45B5-A7D6-654B09B838B8}" type="pres">
      <dgm:prSet presAssocID="{214D49F1-776B-4079-9BFB-73E4B2E8EEB1}" presName="spaceBetweenRectangles" presStyleCnt="0"/>
      <dgm:spPr/>
    </dgm:pt>
    <dgm:pt modelId="{5B7EE3FC-A835-4818-872E-B84B6C540ABB}" type="pres">
      <dgm:prSet presAssocID="{4F0D9D59-E039-4889-BF70-0970E86E0BD7}" presName="parentLin" presStyleCnt="0"/>
      <dgm:spPr/>
    </dgm:pt>
    <dgm:pt modelId="{7FA14451-6D7C-48EE-A586-7EF314490777}" type="pres">
      <dgm:prSet presAssocID="{4F0D9D59-E039-4889-BF70-0970E86E0BD7}" presName="parentLeftMargin" presStyleLbl="node1" presStyleIdx="5" presStyleCnt="10"/>
      <dgm:spPr/>
      <dgm:t>
        <a:bodyPr/>
        <a:lstStyle/>
        <a:p>
          <a:endParaRPr lang="el-GR"/>
        </a:p>
      </dgm:t>
    </dgm:pt>
    <dgm:pt modelId="{2E985B6B-5138-437F-BAF4-86C7B73784E8}" type="pres">
      <dgm:prSet presAssocID="{4F0D9D59-E039-4889-BF70-0970E86E0BD7}" presName="parentText" presStyleLbl="node1" presStyleIdx="6" presStyleCnt="10">
        <dgm:presLayoutVars>
          <dgm:chMax val="0"/>
          <dgm:bulletEnabled val="1"/>
        </dgm:presLayoutVars>
      </dgm:prSet>
      <dgm:spPr/>
      <dgm:t>
        <a:bodyPr/>
        <a:lstStyle/>
        <a:p>
          <a:endParaRPr lang="el-GR"/>
        </a:p>
      </dgm:t>
    </dgm:pt>
    <dgm:pt modelId="{3F2BC7A6-EABF-47EE-8DFE-684B5A3FD73B}" type="pres">
      <dgm:prSet presAssocID="{4F0D9D59-E039-4889-BF70-0970E86E0BD7}" presName="negativeSpace" presStyleCnt="0"/>
      <dgm:spPr/>
    </dgm:pt>
    <dgm:pt modelId="{5BBD3A17-E55F-4909-BD42-109477A9C499}" type="pres">
      <dgm:prSet presAssocID="{4F0D9D59-E039-4889-BF70-0970E86E0BD7}" presName="childText" presStyleLbl="conFgAcc1" presStyleIdx="6" presStyleCnt="10">
        <dgm:presLayoutVars>
          <dgm:bulletEnabled val="1"/>
        </dgm:presLayoutVars>
      </dgm:prSet>
      <dgm:spPr/>
    </dgm:pt>
    <dgm:pt modelId="{1E71AC38-EA02-4848-A355-B2B9651B3D7D}" type="pres">
      <dgm:prSet presAssocID="{7CDBC33B-1E44-41DE-BD59-3C3F15DC5629}" presName="spaceBetweenRectangles" presStyleCnt="0"/>
      <dgm:spPr/>
    </dgm:pt>
    <dgm:pt modelId="{BE1E3774-CEF8-4174-9A3D-47702D40FD3B}" type="pres">
      <dgm:prSet presAssocID="{C8A7E7FE-F026-4122-A9CC-BFCB77FE4A32}" presName="parentLin" presStyleCnt="0"/>
      <dgm:spPr/>
    </dgm:pt>
    <dgm:pt modelId="{56298D57-3948-4CE4-8174-6C88D939B187}" type="pres">
      <dgm:prSet presAssocID="{C8A7E7FE-F026-4122-A9CC-BFCB77FE4A32}" presName="parentLeftMargin" presStyleLbl="node1" presStyleIdx="6" presStyleCnt="10"/>
      <dgm:spPr/>
      <dgm:t>
        <a:bodyPr/>
        <a:lstStyle/>
        <a:p>
          <a:endParaRPr lang="el-GR"/>
        </a:p>
      </dgm:t>
    </dgm:pt>
    <dgm:pt modelId="{6079A108-2982-4C98-84F9-B94A0C85B63A}" type="pres">
      <dgm:prSet presAssocID="{C8A7E7FE-F026-4122-A9CC-BFCB77FE4A32}" presName="parentText" presStyleLbl="node1" presStyleIdx="7" presStyleCnt="10">
        <dgm:presLayoutVars>
          <dgm:chMax val="0"/>
          <dgm:bulletEnabled val="1"/>
        </dgm:presLayoutVars>
      </dgm:prSet>
      <dgm:spPr/>
      <dgm:t>
        <a:bodyPr/>
        <a:lstStyle/>
        <a:p>
          <a:endParaRPr lang="el-GR"/>
        </a:p>
      </dgm:t>
    </dgm:pt>
    <dgm:pt modelId="{B9BCAB12-76C0-4F62-9CF2-845A302FC33D}" type="pres">
      <dgm:prSet presAssocID="{C8A7E7FE-F026-4122-A9CC-BFCB77FE4A32}" presName="negativeSpace" presStyleCnt="0"/>
      <dgm:spPr/>
    </dgm:pt>
    <dgm:pt modelId="{E11DD3A4-468E-4511-8FAE-A613D152130E}" type="pres">
      <dgm:prSet presAssocID="{C8A7E7FE-F026-4122-A9CC-BFCB77FE4A32}" presName="childText" presStyleLbl="conFgAcc1" presStyleIdx="7" presStyleCnt="10">
        <dgm:presLayoutVars>
          <dgm:bulletEnabled val="1"/>
        </dgm:presLayoutVars>
      </dgm:prSet>
      <dgm:spPr/>
    </dgm:pt>
    <dgm:pt modelId="{22D46726-3843-44B9-BEE1-A5D534B6F4C0}" type="pres">
      <dgm:prSet presAssocID="{E587EE86-482F-47AE-815E-FDD0D155603C}" presName="spaceBetweenRectangles" presStyleCnt="0"/>
      <dgm:spPr/>
    </dgm:pt>
    <dgm:pt modelId="{F661E395-B80C-4622-9C7A-E635B7836DEE}" type="pres">
      <dgm:prSet presAssocID="{6D7FFD65-F8E0-4509-A60C-B50B6EDC420A}" presName="parentLin" presStyleCnt="0"/>
      <dgm:spPr/>
    </dgm:pt>
    <dgm:pt modelId="{9566FFD5-AC68-49C3-9839-F05BBC908960}" type="pres">
      <dgm:prSet presAssocID="{6D7FFD65-F8E0-4509-A60C-B50B6EDC420A}" presName="parentLeftMargin" presStyleLbl="node1" presStyleIdx="7" presStyleCnt="10"/>
      <dgm:spPr/>
      <dgm:t>
        <a:bodyPr/>
        <a:lstStyle/>
        <a:p>
          <a:endParaRPr lang="el-GR"/>
        </a:p>
      </dgm:t>
    </dgm:pt>
    <dgm:pt modelId="{19CE12A3-901C-4681-B720-05F612F3CAB6}" type="pres">
      <dgm:prSet presAssocID="{6D7FFD65-F8E0-4509-A60C-B50B6EDC420A}" presName="parentText" presStyleLbl="node1" presStyleIdx="8" presStyleCnt="10" custScaleY="182083">
        <dgm:presLayoutVars>
          <dgm:chMax val="0"/>
          <dgm:bulletEnabled val="1"/>
        </dgm:presLayoutVars>
      </dgm:prSet>
      <dgm:spPr/>
      <dgm:t>
        <a:bodyPr/>
        <a:lstStyle/>
        <a:p>
          <a:endParaRPr lang="el-GR"/>
        </a:p>
      </dgm:t>
    </dgm:pt>
    <dgm:pt modelId="{C9CADF7E-6A04-4F58-9C0D-8272C49EEAD7}" type="pres">
      <dgm:prSet presAssocID="{6D7FFD65-F8E0-4509-A60C-B50B6EDC420A}" presName="negativeSpace" presStyleCnt="0"/>
      <dgm:spPr/>
    </dgm:pt>
    <dgm:pt modelId="{EAB6F295-FFB3-4924-B4D8-0AC88DA3B27B}" type="pres">
      <dgm:prSet presAssocID="{6D7FFD65-F8E0-4509-A60C-B50B6EDC420A}" presName="childText" presStyleLbl="conFgAcc1" presStyleIdx="8" presStyleCnt="10">
        <dgm:presLayoutVars>
          <dgm:bulletEnabled val="1"/>
        </dgm:presLayoutVars>
      </dgm:prSet>
      <dgm:spPr/>
    </dgm:pt>
    <dgm:pt modelId="{DD10614D-F481-4F4A-8A43-E11DD532B280}" type="pres">
      <dgm:prSet presAssocID="{986D6E9D-81A6-4173-96DA-BD63E901C5FD}" presName="spaceBetweenRectangles" presStyleCnt="0"/>
      <dgm:spPr/>
    </dgm:pt>
    <dgm:pt modelId="{34757577-2EA7-46F2-B466-A8223C011A8C}" type="pres">
      <dgm:prSet presAssocID="{FF3A646A-E1E0-44BD-AF6C-638F16125AFD}" presName="parentLin" presStyleCnt="0"/>
      <dgm:spPr/>
    </dgm:pt>
    <dgm:pt modelId="{478105D6-866F-4ED3-A4F5-EA0C1884F5B2}" type="pres">
      <dgm:prSet presAssocID="{FF3A646A-E1E0-44BD-AF6C-638F16125AFD}" presName="parentLeftMargin" presStyleLbl="node1" presStyleIdx="8" presStyleCnt="10"/>
      <dgm:spPr/>
      <dgm:t>
        <a:bodyPr/>
        <a:lstStyle/>
        <a:p>
          <a:endParaRPr lang="el-GR"/>
        </a:p>
      </dgm:t>
    </dgm:pt>
    <dgm:pt modelId="{2AFF9A57-A503-4B4B-9971-20548D59802E}" type="pres">
      <dgm:prSet presAssocID="{FF3A646A-E1E0-44BD-AF6C-638F16125AFD}" presName="parentText" presStyleLbl="node1" presStyleIdx="9" presStyleCnt="10">
        <dgm:presLayoutVars>
          <dgm:chMax val="0"/>
          <dgm:bulletEnabled val="1"/>
        </dgm:presLayoutVars>
      </dgm:prSet>
      <dgm:spPr/>
      <dgm:t>
        <a:bodyPr/>
        <a:lstStyle/>
        <a:p>
          <a:endParaRPr lang="el-GR"/>
        </a:p>
      </dgm:t>
    </dgm:pt>
    <dgm:pt modelId="{A8D78F11-BE54-44F3-818A-E5FF249141F8}" type="pres">
      <dgm:prSet presAssocID="{FF3A646A-E1E0-44BD-AF6C-638F16125AFD}" presName="negativeSpace" presStyleCnt="0"/>
      <dgm:spPr/>
    </dgm:pt>
    <dgm:pt modelId="{08C4F5D0-BE2E-489E-A11C-0E5794C06971}" type="pres">
      <dgm:prSet presAssocID="{FF3A646A-E1E0-44BD-AF6C-638F16125AFD}" presName="childText" presStyleLbl="conFgAcc1" presStyleIdx="9" presStyleCnt="10">
        <dgm:presLayoutVars>
          <dgm:bulletEnabled val="1"/>
        </dgm:presLayoutVars>
      </dgm:prSet>
      <dgm:spPr/>
    </dgm:pt>
  </dgm:ptLst>
  <dgm:cxnLst>
    <dgm:cxn modelId="{71C77E95-CCDA-4CC4-8BB0-7B141C6E35D4}" srcId="{8320F282-751E-44C7-A00F-B7A0A21117C1}" destId="{BCB6E3EC-1B63-4106-A5FF-BF270ED6543E}" srcOrd="2" destOrd="0" parTransId="{66B0DE4F-24E3-439A-9473-E8E1CD3B321D}" sibTransId="{FF3C3432-502F-4D20-8678-89201796562C}"/>
    <dgm:cxn modelId="{35C982A3-66F9-4260-ABEA-DF111DDD04EF}" type="presOf" srcId="{4F0D9D59-E039-4889-BF70-0970E86E0BD7}" destId="{2E985B6B-5138-437F-BAF4-86C7B73784E8}" srcOrd="1" destOrd="0" presId="urn:microsoft.com/office/officeart/2005/8/layout/list1"/>
    <dgm:cxn modelId="{4514A293-B539-47F1-8A23-62DB78907797}" srcId="{8320F282-751E-44C7-A00F-B7A0A21117C1}" destId="{FF3A646A-E1E0-44BD-AF6C-638F16125AFD}" srcOrd="9" destOrd="0" parTransId="{158AFB89-D81C-4976-B9AD-5F6CEC4E4F0F}" sibTransId="{99499DBA-0C73-45BE-B60A-ECAE405A5BFD}"/>
    <dgm:cxn modelId="{4B7BFBCE-5D9D-4A89-B4BC-E90EE2D7D044}" srcId="{8320F282-751E-44C7-A00F-B7A0A21117C1}" destId="{60CDF821-F8E3-4B12-8CCD-4516E827F6D4}" srcOrd="5" destOrd="0" parTransId="{D115B06A-26DC-4A93-976C-85EAD3D8A1E6}" sibTransId="{214D49F1-776B-4079-9BFB-73E4B2E8EEB1}"/>
    <dgm:cxn modelId="{A39351C4-F411-4C4F-8FB2-5893DFD45926}" type="presOf" srcId="{6D7FFD65-F8E0-4509-A60C-B50B6EDC420A}" destId="{19CE12A3-901C-4681-B720-05F612F3CAB6}" srcOrd="1" destOrd="0" presId="urn:microsoft.com/office/officeart/2005/8/layout/list1"/>
    <dgm:cxn modelId="{2CFF76BF-463E-4303-8AD8-718C55728D33}" srcId="{8320F282-751E-44C7-A00F-B7A0A21117C1}" destId="{5D69190A-D30F-4B3C-AAFF-DC53F1AB3F56}" srcOrd="0" destOrd="0" parTransId="{414A8B9E-A074-445D-B9D2-9F19D9F35E74}" sibTransId="{87E541DA-1297-46E4-99D6-62152C721E1A}"/>
    <dgm:cxn modelId="{826D08A9-3AEB-4B14-80ED-0EC5659FD36F}" type="presOf" srcId="{FF3A646A-E1E0-44BD-AF6C-638F16125AFD}" destId="{2AFF9A57-A503-4B4B-9971-20548D59802E}" srcOrd="1" destOrd="0" presId="urn:microsoft.com/office/officeart/2005/8/layout/list1"/>
    <dgm:cxn modelId="{AA86AEC3-25C3-47AD-81A0-497669AD38C5}" type="presOf" srcId="{81C07AF7-62CB-4AD4-A373-5BF12567CD1D}" destId="{26A60C66-89FE-4F0F-911D-2E1632E9B709}" srcOrd="1" destOrd="0" presId="urn:microsoft.com/office/officeart/2005/8/layout/list1"/>
    <dgm:cxn modelId="{7DC90FEA-4F0A-49CB-82E4-981375A2B0A1}" type="presOf" srcId="{C8A7E7FE-F026-4122-A9CC-BFCB77FE4A32}" destId="{6079A108-2982-4C98-84F9-B94A0C85B63A}" srcOrd="1" destOrd="0" presId="urn:microsoft.com/office/officeart/2005/8/layout/list1"/>
    <dgm:cxn modelId="{2B2F2803-14B2-460A-925D-577662864E4C}" srcId="{8320F282-751E-44C7-A00F-B7A0A21117C1}" destId="{75A9286C-EA13-4F70-B95F-C95A62916E84}" srcOrd="1" destOrd="0" parTransId="{89D8F1EB-8119-4F7C-86C0-3DBA3611895E}" sibTransId="{88B41ACE-FF7E-4F3B-B5D4-237CE4BC8ABE}"/>
    <dgm:cxn modelId="{CB2BAF25-ADCE-4E1D-AA0B-4D7E9AC6A772}" type="presOf" srcId="{60CDF821-F8E3-4B12-8CCD-4516E827F6D4}" destId="{FE562510-109D-46A8-9D2F-DC25448B6576}" srcOrd="1" destOrd="0" presId="urn:microsoft.com/office/officeart/2005/8/layout/list1"/>
    <dgm:cxn modelId="{A07CE749-AE26-4C54-8304-81997E72B7C6}" type="presOf" srcId="{28ADB252-FD15-4747-A7D0-7C622B232BD9}" destId="{C5160488-5292-41CC-A397-2A549647FE4B}" srcOrd="0" destOrd="0" presId="urn:microsoft.com/office/officeart/2005/8/layout/list1"/>
    <dgm:cxn modelId="{1883C82A-94CB-4AE5-81FF-5BA6FE68FEA2}" type="presOf" srcId="{BCB6E3EC-1B63-4106-A5FF-BF270ED6543E}" destId="{F49CC43C-6404-4DE6-91F7-EA02498A527F}" srcOrd="1" destOrd="0" presId="urn:microsoft.com/office/officeart/2005/8/layout/list1"/>
    <dgm:cxn modelId="{DE41D352-9C5F-48EA-81C4-16FB074E1D16}" type="presOf" srcId="{5D69190A-D30F-4B3C-AAFF-DC53F1AB3F56}" destId="{C222699F-003D-4622-BDED-0EBF3D99193A}" srcOrd="1" destOrd="0" presId="urn:microsoft.com/office/officeart/2005/8/layout/list1"/>
    <dgm:cxn modelId="{3CA54DFF-D76B-4CD7-ABA7-5B03E13F36F6}" type="presOf" srcId="{8320F282-751E-44C7-A00F-B7A0A21117C1}" destId="{F20B3D24-A329-49F5-B3D2-4C5EE196EA6D}" srcOrd="0" destOrd="0" presId="urn:microsoft.com/office/officeart/2005/8/layout/list1"/>
    <dgm:cxn modelId="{770B0807-56AE-48F8-A07B-A618F0BAE3A1}" type="presOf" srcId="{75A9286C-EA13-4F70-B95F-C95A62916E84}" destId="{D196CB7E-4CE9-419F-AEBD-EE416F2BDDF9}" srcOrd="1" destOrd="0" presId="urn:microsoft.com/office/officeart/2005/8/layout/list1"/>
    <dgm:cxn modelId="{C5FB7B87-F41A-449A-ACDB-BABFD7DAE350}" srcId="{8320F282-751E-44C7-A00F-B7A0A21117C1}" destId="{81C07AF7-62CB-4AD4-A373-5BF12567CD1D}" srcOrd="3" destOrd="0" parTransId="{E0B27741-E083-4566-A8E1-622698CDEA32}" sibTransId="{52A5476D-BA78-4260-8495-21C3EF90428A}"/>
    <dgm:cxn modelId="{97B82DFE-E1D1-4C08-9335-8BAA5A3626D4}" type="presOf" srcId="{6D7FFD65-F8E0-4509-A60C-B50B6EDC420A}" destId="{9566FFD5-AC68-49C3-9839-F05BBC908960}" srcOrd="0" destOrd="0" presId="urn:microsoft.com/office/officeart/2005/8/layout/list1"/>
    <dgm:cxn modelId="{68452FC5-BEAD-4E53-A713-C8B1391B7412}" type="presOf" srcId="{C8A7E7FE-F026-4122-A9CC-BFCB77FE4A32}" destId="{56298D57-3948-4CE4-8174-6C88D939B187}" srcOrd="0" destOrd="0" presId="urn:microsoft.com/office/officeart/2005/8/layout/list1"/>
    <dgm:cxn modelId="{90E8C234-5A4D-4492-94B6-F62201BE7452}" type="presOf" srcId="{5D69190A-D30F-4B3C-AAFF-DC53F1AB3F56}" destId="{BD30C447-5C42-420C-B592-8A39EB7C6E35}" srcOrd="0" destOrd="0" presId="urn:microsoft.com/office/officeart/2005/8/layout/list1"/>
    <dgm:cxn modelId="{800051E8-CD76-4C89-AC63-5AB68AD987D5}" type="presOf" srcId="{28ADB252-FD15-4747-A7D0-7C622B232BD9}" destId="{BD27B817-9A46-4666-9D17-105C1B3F2D8E}" srcOrd="1" destOrd="0" presId="urn:microsoft.com/office/officeart/2005/8/layout/list1"/>
    <dgm:cxn modelId="{55F6C266-95B9-4050-B832-5711CA47C901}" type="presOf" srcId="{60CDF821-F8E3-4B12-8CCD-4516E827F6D4}" destId="{0FDF7415-3BA0-49D7-A8B6-38601B15B872}" srcOrd="0" destOrd="0" presId="urn:microsoft.com/office/officeart/2005/8/layout/list1"/>
    <dgm:cxn modelId="{CA7C3D31-67BB-4E17-B1CB-EB4971CFC78A}" type="presOf" srcId="{FF3A646A-E1E0-44BD-AF6C-638F16125AFD}" destId="{478105D6-866F-4ED3-A4F5-EA0C1884F5B2}" srcOrd="0" destOrd="0" presId="urn:microsoft.com/office/officeart/2005/8/layout/list1"/>
    <dgm:cxn modelId="{52841F4B-1A90-458F-A1E0-EB819636796C}" type="presOf" srcId="{4F0D9D59-E039-4889-BF70-0970E86E0BD7}" destId="{7FA14451-6D7C-48EE-A586-7EF314490777}" srcOrd="0" destOrd="0" presId="urn:microsoft.com/office/officeart/2005/8/layout/list1"/>
    <dgm:cxn modelId="{E740A488-935F-43B2-A880-54D96F81B939}" srcId="{8320F282-751E-44C7-A00F-B7A0A21117C1}" destId="{6D7FFD65-F8E0-4509-A60C-B50B6EDC420A}" srcOrd="8" destOrd="0" parTransId="{D072743C-1941-40B0-83A8-CCA4FB59970B}" sibTransId="{986D6E9D-81A6-4173-96DA-BD63E901C5FD}"/>
    <dgm:cxn modelId="{ECC62063-DE0A-40B9-8912-FA92E8B239D8}" type="presOf" srcId="{81C07AF7-62CB-4AD4-A373-5BF12567CD1D}" destId="{B793A541-D156-4305-A9A4-21790E940605}" srcOrd="0" destOrd="0" presId="urn:microsoft.com/office/officeart/2005/8/layout/list1"/>
    <dgm:cxn modelId="{BB782E3B-0EA8-42BA-8E6F-23C2244523E6}" type="presOf" srcId="{BCB6E3EC-1B63-4106-A5FF-BF270ED6543E}" destId="{FF2B15E5-D6E9-43CB-969A-3430503B709E}" srcOrd="0" destOrd="0" presId="urn:microsoft.com/office/officeart/2005/8/layout/list1"/>
    <dgm:cxn modelId="{E678BE9A-6BE9-41A0-AEA6-066CDABF1C02}" type="presOf" srcId="{75A9286C-EA13-4F70-B95F-C95A62916E84}" destId="{76BD78EE-6DFD-4FA3-ACB7-C8FEFF93F06C}" srcOrd="0" destOrd="0" presId="urn:microsoft.com/office/officeart/2005/8/layout/list1"/>
    <dgm:cxn modelId="{EE6646D9-B598-4C34-8A32-F044BF63D9D9}" srcId="{8320F282-751E-44C7-A00F-B7A0A21117C1}" destId="{28ADB252-FD15-4747-A7D0-7C622B232BD9}" srcOrd="4" destOrd="0" parTransId="{929C532B-A277-45C2-B544-A1EF7641FB71}" sibTransId="{BB8A64AB-6018-4C3D-816F-62E6FBA413AC}"/>
    <dgm:cxn modelId="{1F4A1DC6-E051-4F8C-9062-E7009719DB8E}" srcId="{8320F282-751E-44C7-A00F-B7A0A21117C1}" destId="{C8A7E7FE-F026-4122-A9CC-BFCB77FE4A32}" srcOrd="7" destOrd="0" parTransId="{B090F215-398B-4A32-A20F-15B0D89E83AF}" sibTransId="{E587EE86-482F-47AE-815E-FDD0D155603C}"/>
    <dgm:cxn modelId="{DBB37493-ED68-42EB-AB11-20AA2368057F}" srcId="{8320F282-751E-44C7-A00F-B7A0A21117C1}" destId="{4F0D9D59-E039-4889-BF70-0970E86E0BD7}" srcOrd="6" destOrd="0" parTransId="{52E10A03-0503-476C-A47F-7BE26AA3954C}" sibTransId="{7CDBC33B-1E44-41DE-BD59-3C3F15DC5629}"/>
    <dgm:cxn modelId="{BFF19059-2781-4CED-8DC0-A40378D896AD}" type="presParOf" srcId="{F20B3D24-A329-49F5-B3D2-4C5EE196EA6D}" destId="{D70B6309-1AF5-4DF9-9D78-4302A3831E7E}" srcOrd="0" destOrd="0" presId="urn:microsoft.com/office/officeart/2005/8/layout/list1"/>
    <dgm:cxn modelId="{45358CED-501E-4CBF-97D4-8056E48A9170}" type="presParOf" srcId="{D70B6309-1AF5-4DF9-9D78-4302A3831E7E}" destId="{BD30C447-5C42-420C-B592-8A39EB7C6E35}" srcOrd="0" destOrd="0" presId="urn:microsoft.com/office/officeart/2005/8/layout/list1"/>
    <dgm:cxn modelId="{A7918263-4399-4E15-AC39-9C4D4EED2000}" type="presParOf" srcId="{D70B6309-1AF5-4DF9-9D78-4302A3831E7E}" destId="{C222699F-003D-4622-BDED-0EBF3D99193A}" srcOrd="1" destOrd="0" presId="urn:microsoft.com/office/officeart/2005/8/layout/list1"/>
    <dgm:cxn modelId="{6B84C5A4-35D5-4B06-9EC4-F5B4C24F362C}" type="presParOf" srcId="{F20B3D24-A329-49F5-B3D2-4C5EE196EA6D}" destId="{111C94D0-8EA3-459C-AF8F-5C27B6325172}" srcOrd="1" destOrd="0" presId="urn:microsoft.com/office/officeart/2005/8/layout/list1"/>
    <dgm:cxn modelId="{5B1D67D4-1B6F-4415-A308-63E50814B0AB}" type="presParOf" srcId="{F20B3D24-A329-49F5-B3D2-4C5EE196EA6D}" destId="{65FE64BE-144B-4455-BF36-FCD93622E76B}" srcOrd="2" destOrd="0" presId="urn:microsoft.com/office/officeart/2005/8/layout/list1"/>
    <dgm:cxn modelId="{F2BA0FFA-0B85-4D8A-B4D5-03201AD02DDA}" type="presParOf" srcId="{F20B3D24-A329-49F5-B3D2-4C5EE196EA6D}" destId="{3C0C5F96-3E53-47BB-99FF-356EA1D45326}" srcOrd="3" destOrd="0" presId="urn:microsoft.com/office/officeart/2005/8/layout/list1"/>
    <dgm:cxn modelId="{C7296890-23FA-45D8-9E1D-D1E3C2A457B2}" type="presParOf" srcId="{F20B3D24-A329-49F5-B3D2-4C5EE196EA6D}" destId="{1CDD2B8F-743F-4148-819A-9501300757F4}" srcOrd="4" destOrd="0" presId="urn:microsoft.com/office/officeart/2005/8/layout/list1"/>
    <dgm:cxn modelId="{1475F510-B5A2-4216-8083-F5338764C75B}" type="presParOf" srcId="{1CDD2B8F-743F-4148-819A-9501300757F4}" destId="{76BD78EE-6DFD-4FA3-ACB7-C8FEFF93F06C}" srcOrd="0" destOrd="0" presId="urn:microsoft.com/office/officeart/2005/8/layout/list1"/>
    <dgm:cxn modelId="{B113340E-EDE8-46BA-8357-386300F54BFC}" type="presParOf" srcId="{1CDD2B8F-743F-4148-819A-9501300757F4}" destId="{D196CB7E-4CE9-419F-AEBD-EE416F2BDDF9}" srcOrd="1" destOrd="0" presId="urn:microsoft.com/office/officeart/2005/8/layout/list1"/>
    <dgm:cxn modelId="{73F1A7C9-2103-4300-9EC7-F028C57363D6}" type="presParOf" srcId="{F20B3D24-A329-49F5-B3D2-4C5EE196EA6D}" destId="{33CBE341-1024-4ACF-9B64-874549594B38}" srcOrd="5" destOrd="0" presId="urn:microsoft.com/office/officeart/2005/8/layout/list1"/>
    <dgm:cxn modelId="{6FDCDBB2-0724-4B8F-8D91-CFDE77962427}" type="presParOf" srcId="{F20B3D24-A329-49F5-B3D2-4C5EE196EA6D}" destId="{2ADB0ED9-6DF9-49EA-92EB-57F177116B65}" srcOrd="6" destOrd="0" presId="urn:microsoft.com/office/officeart/2005/8/layout/list1"/>
    <dgm:cxn modelId="{1E1F07B4-3003-4148-9DA4-5E6BC62F68E5}" type="presParOf" srcId="{F20B3D24-A329-49F5-B3D2-4C5EE196EA6D}" destId="{CADC266C-7689-4134-82C0-451BE3ECD610}" srcOrd="7" destOrd="0" presId="urn:microsoft.com/office/officeart/2005/8/layout/list1"/>
    <dgm:cxn modelId="{F6FC3336-65C8-44F6-87F1-1C15E82DA10D}" type="presParOf" srcId="{F20B3D24-A329-49F5-B3D2-4C5EE196EA6D}" destId="{18F9CB0C-CE37-4EAD-A4BA-D70D7FF43573}" srcOrd="8" destOrd="0" presId="urn:microsoft.com/office/officeart/2005/8/layout/list1"/>
    <dgm:cxn modelId="{D9A0246B-7CE8-48E8-9D9B-3930C936F6AD}" type="presParOf" srcId="{18F9CB0C-CE37-4EAD-A4BA-D70D7FF43573}" destId="{FF2B15E5-D6E9-43CB-969A-3430503B709E}" srcOrd="0" destOrd="0" presId="urn:microsoft.com/office/officeart/2005/8/layout/list1"/>
    <dgm:cxn modelId="{34F5416D-6B93-4517-93E7-314C543BF0C3}" type="presParOf" srcId="{18F9CB0C-CE37-4EAD-A4BA-D70D7FF43573}" destId="{F49CC43C-6404-4DE6-91F7-EA02498A527F}" srcOrd="1" destOrd="0" presId="urn:microsoft.com/office/officeart/2005/8/layout/list1"/>
    <dgm:cxn modelId="{66C75B88-DA9C-4330-AD3C-D77872AB2BA4}" type="presParOf" srcId="{F20B3D24-A329-49F5-B3D2-4C5EE196EA6D}" destId="{0BA8FECF-8DD0-40EA-91F3-0779B4F67C9D}" srcOrd="9" destOrd="0" presId="urn:microsoft.com/office/officeart/2005/8/layout/list1"/>
    <dgm:cxn modelId="{0C5A0C2D-88B6-4AB2-9AFC-AD69634CA74F}" type="presParOf" srcId="{F20B3D24-A329-49F5-B3D2-4C5EE196EA6D}" destId="{0F17ACB4-AA7F-4164-9683-DD946BCC2765}" srcOrd="10" destOrd="0" presId="urn:microsoft.com/office/officeart/2005/8/layout/list1"/>
    <dgm:cxn modelId="{904598A7-96E7-4BC9-95F0-3DE5D676A02E}" type="presParOf" srcId="{F20B3D24-A329-49F5-B3D2-4C5EE196EA6D}" destId="{1EAD48A9-14A7-4E08-8EC3-7DA7AAE1DCBE}" srcOrd="11" destOrd="0" presId="urn:microsoft.com/office/officeart/2005/8/layout/list1"/>
    <dgm:cxn modelId="{0F46E6A9-BA5A-4A18-B562-5C81A9944F2B}" type="presParOf" srcId="{F20B3D24-A329-49F5-B3D2-4C5EE196EA6D}" destId="{78E3328E-7F19-4197-8015-3A50749CAB0B}" srcOrd="12" destOrd="0" presId="urn:microsoft.com/office/officeart/2005/8/layout/list1"/>
    <dgm:cxn modelId="{63009D4E-73A1-416C-98C5-AC11BE14B45C}" type="presParOf" srcId="{78E3328E-7F19-4197-8015-3A50749CAB0B}" destId="{B793A541-D156-4305-A9A4-21790E940605}" srcOrd="0" destOrd="0" presId="urn:microsoft.com/office/officeart/2005/8/layout/list1"/>
    <dgm:cxn modelId="{C44FB182-051A-4257-A714-24042395B0DF}" type="presParOf" srcId="{78E3328E-7F19-4197-8015-3A50749CAB0B}" destId="{26A60C66-89FE-4F0F-911D-2E1632E9B709}" srcOrd="1" destOrd="0" presId="urn:microsoft.com/office/officeart/2005/8/layout/list1"/>
    <dgm:cxn modelId="{10680264-87A3-4549-84EB-26CAC319E759}" type="presParOf" srcId="{F20B3D24-A329-49F5-B3D2-4C5EE196EA6D}" destId="{8E59A4C2-1682-4F8E-9271-AE6F39D5C266}" srcOrd="13" destOrd="0" presId="urn:microsoft.com/office/officeart/2005/8/layout/list1"/>
    <dgm:cxn modelId="{8F611C28-E6E5-4BB7-B210-EAD6B216C492}" type="presParOf" srcId="{F20B3D24-A329-49F5-B3D2-4C5EE196EA6D}" destId="{B6A2D34D-C365-4420-B72A-5347B1C7EC69}" srcOrd="14" destOrd="0" presId="urn:microsoft.com/office/officeart/2005/8/layout/list1"/>
    <dgm:cxn modelId="{A9A47635-AE26-4B63-8F2E-7A7BCCE32829}" type="presParOf" srcId="{F20B3D24-A329-49F5-B3D2-4C5EE196EA6D}" destId="{96B4772E-12F1-4828-8D94-1BC55D7CC458}" srcOrd="15" destOrd="0" presId="urn:microsoft.com/office/officeart/2005/8/layout/list1"/>
    <dgm:cxn modelId="{B9604A76-1E6B-45FF-A41F-8FCE6B3A21D2}" type="presParOf" srcId="{F20B3D24-A329-49F5-B3D2-4C5EE196EA6D}" destId="{4D2DB440-D863-434F-BAB9-A7C9A5AF1CB5}" srcOrd="16" destOrd="0" presId="urn:microsoft.com/office/officeart/2005/8/layout/list1"/>
    <dgm:cxn modelId="{906F8E0D-D0CB-4845-9B18-12A76C7CAA70}" type="presParOf" srcId="{4D2DB440-D863-434F-BAB9-A7C9A5AF1CB5}" destId="{C5160488-5292-41CC-A397-2A549647FE4B}" srcOrd="0" destOrd="0" presId="urn:microsoft.com/office/officeart/2005/8/layout/list1"/>
    <dgm:cxn modelId="{0DC14EA2-5FA1-447E-8D98-9E6372E8CD99}" type="presParOf" srcId="{4D2DB440-D863-434F-BAB9-A7C9A5AF1CB5}" destId="{BD27B817-9A46-4666-9D17-105C1B3F2D8E}" srcOrd="1" destOrd="0" presId="urn:microsoft.com/office/officeart/2005/8/layout/list1"/>
    <dgm:cxn modelId="{3456B575-CA14-4504-8BAA-E3A613456F96}" type="presParOf" srcId="{F20B3D24-A329-49F5-B3D2-4C5EE196EA6D}" destId="{9633BD30-0015-4D80-9A17-0247D54E85C6}" srcOrd="17" destOrd="0" presId="urn:microsoft.com/office/officeart/2005/8/layout/list1"/>
    <dgm:cxn modelId="{BA4916C3-258A-4EF7-B18F-6A4D3A84ED30}" type="presParOf" srcId="{F20B3D24-A329-49F5-B3D2-4C5EE196EA6D}" destId="{4856B56E-6B93-4344-9F65-57F3CB88CB57}" srcOrd="18" destOrd="0" presId="urn:microsoft.com/office/officeart/2005/8/layout/list1"/>
    <dgm:cxn modelId="{3AA1872D-5BFB-4E73-AB26-B0E0FCA8847E}" type="presParOf" srcId="{F20B3D24-A329-49F5-B3D2-4C5EE196EA6D}" destId="{2F01D260-8A19-4B52-A813-981423AF2B6A}" srcOrd="19" destOrd="0" presId="urn:microsoft.com/office/officeart/2005/8/layout/list1"/>
    <dgm:cxn modelId="{D98E92F7-476F-4EA7-A7B5-6ABB822180F8}" type="presParOf" srcId="{F20B3D24-A329-49F5-B3D2-4C5EE196EA6D}" destId="{F3AB175E-533F-4E20-B80B-2BBBCEDEFDC0}" srcOrd="20" destOrd="0" presId="urn:microsoft.com/office/officeart/2005/8/layout/list1"/>
    <dgm:cxn modelId="{29AB51C7-C1FE-48A3-9BC0-700FC3A2F2E7}" type="presParOf" srcId="{F3AB175E-533F-4E20-B80B-2BBBCEDEFDC0}" destId="{0FDF7415-3BA0-49D7-A8B6-38601B15B872}" srcOrd="0" destOrd="0" presId="urn:microsoft.com/office/officeart/2005/8/layout/list1"/>
    <dgm:cxn modelId="{C9AB698A-8485-4133-8461-C80D57B3A4F4}" type="presParOf" srcId="{F3AB175E-533F-4E20-B80B-2BBBCEDEFDC0}" destId="{FE562510-109D-46A8-9D2F-DC25448B6576}" srcOrd="1" destOrd="0" presId="urn:microsoft.com/office/officeart/2005/8/layout/list1"/>
    <dgm:cxn modelId="{CEF79150-B42C-4231-BB84-BC20B16E4E7F}" type="presParOf" srcId="{F20B3D24-A329-49F5-B3D2-4C5EE196EA6D}" destId="{3BD07701-F1B8-4EB6-B917-EE78981C1F78}" srcOrd="21" destOrd="0" presId="urn:microsoft.com/office/officeart/2005/8/layout/list1"/>
    <dgm:cxn modelId="{F0A5C4A3-CE12-44D3-9C34-60E3C499816F}" type="presParOf" srcId="{F20B3D24-A329-49F5-B3D2-4C5EE196EA6D}" destId="{D43E3A2B-ADE1-4D2A-8295-6B4024EEE2DD}" srcOrd="22" destOrd="0" presId="urn:microsoft.com/office/officeart/2005/8/layout/list1"/>
    <dgm:cxn modelId="{E0C702E3-B1CB-47EF-9882-11B3CD53DB99}" type="presParOf" srcId="{F20B3D24-A329-49F5-B3D2-4C5EE196EA6D}" destId="{470DCF23-A911-45B5-A7D6-654B09B838B8}" srcOrd="23" destOrd="0" presId="urn:microsoft.com/office/officeart/2005/8/layout/list1"/>
    <dgm:cxn modelId="{23A324AB-E492-41FB-B68A-7382B6CCD952}" type="presParOf" srcId="{F20B3D24-A329-49F5-B3D2-4C5EE196EA6D}" destId="{5B7EE3FC-A835-4818-872E-B84B6C540ABB}" srcOrd="24" destOrd="0" presId="urn:microsoft.com/office/officeart/2005/8/layout/list1"/>
    <dgm:cxn modelId="{30FE8014-E5CA-47FC-8C07-15B0BD3D9A9B}" type="presParOf" srcId="{5B7EE3FC-A835-4818-872E-B84B6C540ABB}" destId="{7FA14451-6D7C-48EE-A586-7EF314490777}" srcOrd="0" destOrd="0" presId="urn:microsoft.com/office/officeart/2005/8/layout/list1"/>
    <dgm:cxn modelId="{CD948B6D-ED79-492D-B2CA-3B69F22D5D33}" type="presParOf" srcId="{5B7EE3FC-A835-4818-872E-B84B6C540ABB}" destId="{2E985B6B-5138-437F-BAF4-86C7B73784E8}" srcOrd="1" destOrd="0" presId="urn:microsoft.com/office/officeart/2005/8/layout/list1"/>
    <dgm:cxn modelId="{00743DD5-077C-4DD0-862B-3DF22FA6C9B4}" type="presParOf" srcId="{F20B3D24-A329-49F5-B3D2-4C5EE196EA6D}" destId="{3F2BC7A6-EABF-47EE-8DFE-684B5A3FD73B}" srcOrd="25" destOrd="0" presId="urn:microsoft.com/office/officeart/2005/8/layout/list1"/>
    <dgm:cxn modelId="{1A357297-0619-4A9A-8179-A07B111B394D}" type="presParOf" srcId="{F20B3D24-A329-49F5-B3D2-4C5EE196EA6D}" destId="{5BBD3A17-E55F-4909-BD42-109477A9C499}" srcOrd="26" destOrd="0" presId="urn:microsoft.com/office/officeart/2005/8/layout/list1"/>
    <dgm:cxn modelId="{4323599A-645A-4222-B265-2A928BE99C49}" type="presParOf" srcId="{F20B3D24-A329-49F5-B3D2-4C5EE196EA6D}" destId="{1E71AC38-EA02-4848-A355-B2B9651B3D7D}" srcOrd="27" destOrd="0" presId="urn:microsoft.com/office/officeart/2005/8/layout/list1"/>
    <dgm:cxn modelId="{0868915C-8215-4B01-81E7-C238FCFEDBDC}" type="presParOf" srcId="{F20B3D24-A329-49F5-B3D2-4C5EE196EA6D}" destId="{BE1E3774-CEF8-4174-9A3D-47702D40FD3B}" srcOrd="28" destOrd="0" presId="urn:microsoft.com/office/officeart/2005/8/layout/list1"/>
    <dgm:cxn modelId="{46DF8DCF-F133-4B24-885E-6AD452016D7F}" type="presParOf" srcId="{BE1E3774-CEF8-4174-9A3D-47702D40FD3B}" destId="{56298D57-3948-4CE4-8174-6C88D939B187}" srcOrd="0" destOrd="0" presId="urn:microsoft.com/office/officeart/2005/8/layout/list1"/>
    <dgm:cxn modelId="{BC83D590-1B6A-4224-B57D-21A8FE104DDA}" type="presParOf" srcId="{BE1E3774-CEF8-4174-9A3D-47702D40FD3B}" destId="{6079A108-2982-4C98-84F9-B94A0C85B63A}" srcOrd="1" destOrd="0" presId="urn:microsoft.com/office/officeart/2005/8/layout/list1"/>
    <dgm:cxn modelId="{AE0597B3-2A15-4487-A2A2-5509E2AC1DD1}" type="presParOf" srcId="{F20B3D24-A329-49F5-B3D2-4C5EE196EA6D}" destId="{B9BCAB12-76C0-4F62-9CF2-845A302FC33D}" srcOrd="29" destOrd="0" presId="urn:microsoft.com/office/officeart/2005/8/layout/list1"/>
    <dgm:cxn modelId="{FDCB7E04-36BF-46F5-9622-EDECBBD2AC21}" type="presParOf" srcId="{F20B3D24-A329-49F5-B3D2-4C5EE196EA6D}" destId="{E11DD3A4-468E-4511-8FAE-A613D152130E}" srcOrd="30" destOrd="0" presId="urn:microsoft.com/office/officeart/2005/8/layout/list1"/>
    <dgm:cxn modelId="{5038ED0A-C3D4-43D7-A516-47DD02824DD4}" type="presParOf" srcId="{F20B3D24-A329-49F5-B3D2-4C5EE196EA6D}" destId="{22D46726-3843-44B9-BEE1-A5D534B6F4C0}" srcOrd="31" destOrd="0" presId="urn:microsoft.com/office/officeart/2005/8/layout/list1"/>
    <dgm:cxn modelId="{FD28A957-706F-4219-BF5C-4739A195E835}" type="presParOf" srcId="{F20B3D24-A329-49F5-B3D2-4C5EE196EA6D}" destId="{F661E395-B80C-4622-9C7A-E635B7836DEE}" srcOrd="32" destOrd="0" presId="urn:microsoft.com/office/officeart/2005/8/layout/list1"/>
    <dgm:cxn modelId="{756F1B62-C74D-468F-9041-8FE1603C1948}" type="presParOf" srcId="{F661E395-B80C-4622-9C7A-E635B7836DEE}" destId="{9566FFD5-AC68-49C3-9839-F05BBC908960}" srcOrd="0" destOrd="0" presId="urn:microsoft.com/office/officeart/2005/8/layout/list1"/>
    <dgm:cxn modelId="{99C25342-0833-4D50-B8F4-4562D5013709}" type="presParOf" srcId="{F661E395-B80C-4622-9C7A-E635B7836DEE}" destId="{19CE12A3-901C-4681-B720-05F612F3CAB6}" srcOrd="1" destOrd="0" presId="urn:microsoft.com/office/officeart/2005/8/layout/list1"/>
    <dgm:cxn modelId="{577644CC-10FD-4CB5-AE37-69F2DBFF8ED6}" type="presParOf" srcId="{F20B3D24-A329-49F5-B3D2-4C5EE196EA6D}" destId="{C9CADF7E-6A04-4F58-9C0D-8272C49EEAD7}" srcOrd="33" destOrd="0" presId="urn:microsoft.com/office/officeart/2005/8/layout/list1"/>
    <dgm:cxn modelId="{47F6C1A6-DC1E-4EB8-A9AB-3240EA93DB7A}" type="presParOf" srcId="{F20B3D24-A329-49F5-B3D2-4C5EE196EA6D}" destId="{EAB6F295-FFB3-4924-B4D8-0AC88DA3B27B}" srcOrd="34" destOrd="0" presId="urn:microsoft.com/office/officeart/2005/8/layout/list1"/>
    <dgm:cxn modelId="{BA89CA3A-402F-45AA-B701-4F4EBB3A04C2}" type="presParOf" srcId="{F20B3D24-A329-49F5-B3D2-4C5EE196EA6D}" destId="{DD10614D-F481-4F4A-8A43-E11DD532B280}" srcOrd="35" destOrd="0" presId="urn:microsoft.com/office/officeart/2005/8/layout/list1"/>
    <dgm:cxn modelId="{6045407F-063A-4A10-84CE-BFAA92990A4D}" type="presParOf" srcId="{F20B3D24-A329-49F5-B3D2-4C5EE196EA6D}" destId="{34757577-2EA7-46F2-B466-A8223C011A8C}" srcOrd="36" destOrd="0" presId="urn:microsoft.com/office/officeart/2005/8/layout/list1"/>
    <dgm:cxn modelId="{4A36BB18-485E-4B75-ACE1-1EC9C92F0571}" type="presParOf" srcId="{34757577-2EA7-46F2-B466-A8223C011A8C}" destId="{478105D6-866F-4ED3-A4F5-EA0C1884F5B2}" srcOrd="0" destOrd="0" presId="urn:microsoft.com/office/officeart/2005/8/layout/list1"/>
    <dgm:cxn modelId="{B26EEA93-7388-4792-8278-3325D645B564}" type="presParOf" srcId="{34757577-2EA7-46F2-B466-A8223C011A8C}" destId="{2AFF9A57-A503-4B4B-9971-20548D59802E}" srcOrd="1" destOrd="0" presId="urn:microsoft.com/office/officeart/2005/8/layout/list1"/>
    <dgm:cxn modelId="{30E171C3-D224-4781-A742-CE38D670CBAD}" type="presParOf" srcId="{F20B3D24-A329-49F5-B3D2-4C5EE196EA6D}" destId="{A8D78F11-BE54-44F3-818A-E5FF249141F8}" srcOrd="37" destOrd="0" presId="urn:microsoft.com/office/officeart/2005/8/layout/list1"/>
    <dgm:cxn modelId="{70C4BC70-A77B-49F8-AEE4-6AD7757CAD1C}" type="presParOf" srcId="{F20B3D24-A329-49F5-B3D2-4C5EE196EA6D}" destId="{08C4F5D0-BE2E-489E-A11C-0E5794C06971}" srcOrd="3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20F282-751E-44C7-A00F-B7A0A21117C1}"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l-GR"/>
        </a:p>
      </dgm:t>
    </dgm:pt>
    <dgm:pt modelId="{5D69190A-D30F-4B3C-AAFF-DC53F1AB3F56}">
      <dgm:prSet phldrT="[Text]" custT="1"/>
      <dgm:spPr/>
      <dgm:t>
        <a:bodyPr/>
        <a:lstStyle/>
        <a:p>
          <a:r>
            <a:rPr lang="en-US" sz="1400" dirty="0" smtClean="0"/>
            <a:t>Safety</a:t>
          </a:r>
          <a:endParaRPr lang="el-GR" sz="1400" dirty="0"/>
        </a:p>
      </dgm:t>
    </dgm:pt>
    <dgm:pt modelId="{414A8B9E-A074-445D-B9D2-9F19D9F35E74}" type="parTrans" cxnId="{2CFF76BF-463E-4303-8AD8-718C55728D33}">
      <dgm:prSet/>
      <dgm:spPr/>
      <dgm:t>
        <a:bodyPr/>
        <a:lstStyle/>
        <a:p>
          <a:endParaRPr lang="el-GR" sz="2400"/>
        </a:p>
      </dgm:t>
    </dgm:pt>
    <dgm:pt modelId="{87E541DA-1297-46E4-99D6-62152C721E1A}" type="sibTrans" cxnId="{2CFF76BF-463E-4303-8AD8-718C55728D33}">
      <dgm:prSet/>
      <dgm:spPr/>
      <dgm:t>
        <a:bodyPr/>
        <a:lstStyle/>
        <a:p>
          <a:endParaRPr lang="el-GR" sz="2400"/>
        </a:p>
      </dgm:t>
    </dgm:pt>
    <dgm:pt modelId="{81C07AF7-62CB-4AD4-A373-5BF12567CD1D}">
      <dgm:prSet phldrT="[Text]" custT="1"/>
      <dgm:spPr/>
      <dgm:t>
        <a:bodyPr/>
        <a:lstStyle/>
        <a:p>
          <a:r>
            <a:rPr lang="en-US" sz="1400" dirty="0" smtClean="0"/>
            <a:t>Solid waste</a:t>
          </a:r>
          <a:endParaRPr lang="el-GR" sz="1400" dirty="0"/>
        </a:p>
      </dgm:t>
    </dgm:pt>
    <dgm:pt modelId="{E0B27741-E083-4566-A8E1-622698CDEA32}" type="parTrans" cxnId="{C5FB7B87-F41A-449A-ACDB-BABFD7DAE350}">
      <dgm:prSet/>
      <dgm:spPr/>
      <dgm:t>
        <a:bodyPr/>
        <a:lstStyle/>
        <a:p>
          <a:endParaRPr lang="el-GR" sz="2400"/>
        </a:p>
      </dgm:t>
    </dgm:pt>
    <dgm:pt modelId="{52A5476D-BA78-4260-8495-21C3EF90428A}" type="sibTrans" cxnId="{C5FB7B87-F41A-449A-ACDB-BABFD7DAE350}">
      <dgm:prSet/>
      <dgm:spPr/>
      <dgm:t>
        <a:bodyPr/>
        <a:lstStyle/>
        <a:p>
          <a:endParaRPr lang="el-GR" sz="2400"/>
        </a:p>
      </dgm:t>
    </dgm:pt>
    <dgm:pt modelId="{28ADB252-FD15-4747-A7D0-7C622B232BD9}">
      <dgm:prSet phldrT="[Text]" custT="1"/>
      <dgm:spPr/>
      <dgm:t>
        <a:bodyPr/>
        <a:lstStyle/>
        <a:p>
          <a:r>
            <a:rPr lang="en-US" sz="1400" dirty="0" smtClean="0"/>
            <a:t>Sport and culture</a:t>
          </a:r>
          <a:endParaRPr lang="el-GR" sz="1400" dirty="0"/>
        </a:p>
      </dgm:t>
    </dgm:pt>
    <dgm:pt modelId="{929C532B-A277-45C2-B544-A1EF7641FB71}" type="parTrans" cxnId="{EE6646D9-B598-4C34-8A32-F044BF63D9D9}">
      <dgm:prSet/>
      <dgm:spPr/>
      <dgm:t>
        <a:bodyPr/>
        <a:lstStyle/>
        <a:p>
          <a:endParaRPr lang="el-GR" sz="2400"/>
        </a:p>
      </dgm:t>
    </dgm:pt>
    <dgm:pt modelId="{BB8A64AB-6018-4C3D-816F-62E6FBA413AC}" type="sibTrans" cxnId="{EE6646D9-B598-4C34-8A32-F044BF63D9D9}">
      <dgm:prSet/>
      <dgm:spPr/>
      <dgm:t>
        <a:bodyPr/>
        <a:lstStyle/>
        <a:p>
          <a:endParaRPr lang="el-GR" sz="2400"/>
        </a:p>
      </dgm:t>
    </dgm:pt>
    <dgm:pt modelId="{60CDF821-F8E3-4B12-8CCD-4516E827F6D4}">
      <dgm:prSet phldrT="[Text]" custT="1"/>
      <dgm:spPr/>
      <dgm:t>
        <a:bodyPr/>
        <a:lstStyle/>
        <a:p>
          <a:r>
            <a:rPr lang="en-US" sz="1400" dirty="0" smtClean="0"/>
            <a:t>Telecommunication</a:t>
          </a:r>
          <a:endParaRPr lang="el-GR" sz="1400" dirty="0"/>
        </a:p>
      </dgm:t>
    </dgm:pt>
    <dgm:pt modelId="{D115B06A-26DC-4A93-976C-85EAD3D8A1E6}" type="parTrans" cxnId="{4B7BFBCE-5D9D-4A89-B4BC-E90EE2D7D044}">
      <dgm:prSet/>
      <dgm:spPr/>
      <dgm:t>
        <a:bodyPr/>
        <a:lstStyle/>
        <a:p>
          <a:endParaRPr lang="el-GR" sz="2400"/>
        </a:p>
      </dgm:t>
    </dgm:pt>
    <dgm:pt modelId="{214D49F1-776B-4079-9BFB-73E4B2E8EEB1}" type="sibTrans" cxnId="{4B7BFBCE-5D9D-4A89-B4BC-E90EE2D7D044}">
      <dgm:prSet/>
      <dgm:spPr/>
      <dgm:t>
        <a:bodyPr/>
        <a:lstStyle/>
        <a:p>
          <a:endParaRPr lang="el-GR" sz="2400"/>
        </a:p>
      </dgm:t>
    </dgm:pt>
    <dgm:pt modelId="{4F0D9D59-E039-4889-BF70-0970E86E0BD7}">
      <dgm:prSet phldrT="[Text]" custT="1"/>
      <dgm:spPr/>
      <dgm:t>
        <a:bodyPr/>
        <a:lstStyle/>
        <a:p>
          <a:r>
            <a:rPr lang="en-US" sz="1400" dirty="0" smtClean="0"/>
            <a:t>Transportation</a:t>
          </a:r>
          <a:endParaRPr lang="el-GR" sz="1400" dirty="0"/>
        </a:p>
      </dgm:t>
    </dgm:pt>
    <dgm:pt modelId="{52E10A03-0503-476C-A47F-7BE26AA3954C}" type="parTrans" cxnId="{DBB37493-ED68-42EB-AB11-20AA2368057F}">
      <dgm:prSet/>
      <dgm:spPr/>
      <dgm:t>
        <a:bodyPr/>
        <a:lstStyle/>
        <a:p>
          <a:endParaRPr lang="el-GR" sz="2400"/>
        </a:p>
      </dgm:t>
    </dgm:pt>
    <dgm:pt modelId="{7CDBC33B-1E44-41DE-BD59-3C3F15DC5629}" type="sibTrans" cxnId="{DBB37493-ED68-42EB-AB11-20AA2368057F}">
      <dgm:prSet/>
      <dgm:spPr/>
      <dgm:t>
        <a:bodyPr/>
        <a:lstStyle/>
        <a:p>
          <a:endParaRPr lang="el-GR" sz="2400"/>
        </a:p>
      </dgm:t>
    </dgm:pt>
    <dgm:pt modelId="{C8A7E7FE-F026-4122-A9CC-BFCB77FE4A32}">
      <dgm:prSet phldrT="[Text]" custT="1"/>
      <dgm:spPr/>
      <dgm:t>
        <a:bodyPr/>
        <a:lstStyle/>
        <a:p>
          <a:r>
            <a:rPr lang="en-US" sz="1400" dirty="0" smtClean="0"/>
            <a:t>Urban/local agriculture and food security</a:t>
          </a:r>
        </a:p>
      </dgm:t>
    </dgm:pt>
    <dgm:pt modelId="{B090F215-398B-4A32-A20F-15B0D89E83AF}" type="parTrans" cxnId="{1F4A1DC6-E051-4F8C-9062-E7009719DB8E}">
      <dgm:prSet/>
      <dgm:spPr/>
      <dgm:t>
        <a:bodyPr/>
        <a:lstStyle/>
        <a:p>
          <a:endParaRPr lang="el-GR" sz="2400"/>
        </a:p>
      </dgm:t>
    </dgm:pt>
    <dgm:pt modelId="{E587EE86-482F-47AE-815E-FDD0D155603C}" type="sibTrans" cxnId="{1F4A1DC6-E051-4F8C-9062-E7009719DB8E}">
      <dgm:prSet/>
      <dgm:spPr/>
      <dgm:t>
        <a:bodyPr/>
        <a:lstStyle/>
        <a:p>
          <a:endParaRPr lang="el-GR" sz="2400"/>
        </a:p>
      </dgm:t>
    </dgm:pt>
    <dgm:pt modelId="{A6269086-3498-45D0-93A1-BB16A1A66D3B}">
      <dgm:prSet phldrT="[Text]" custT="1"/>
      <dgm:spPr/>
      <dgm:t>
        <a:bodyPr/>
        <a:lstStyle/>
        <a:p>
          <a:r>
            <a:rPr lang="en-US" sz="1400" dirty="0" smtClean="0"/>
            <a:t>Urban planning</a:t>
          </a:r>
        </a:p>
      </dgm:t>
    </dgm:pt>
    <dgm:pt modelId="{3AE8BFBD-81BC-49F6-850B-C617E71E94BD}" type="parTrans" cxnId="{68875E15-A75C-47C1-835E-04FCA30327A0}">
      <dgm:prSet/>
      <dgm:spPr/>
      <dgm:t>
        <a:bodyPr/>
        <a:lstStyle/>
        <a:p>
          <a:endParaRPr lang="el-GR"/>
        </a:p>
      </dgm:t>
    </dgm:pt>
    <dgm:pt modelId="{FD7CF534-518A-487E-A584-68758010CDE4}" type="sibTrans" cxnId="{68875E15-A75C-47C1-835E-04FCA30327A0}">
      <dgm:prSet/>
      <dgm:spPr/>
      <dgm:t>
        <a:bodyPr/>
        <a:lstStyle/>
        <a:p>
          <a:endParaRPr lang="el-GR"/>
        </a:p>
      </dgm:t>
    </dgm:pt>
    <dgm:pt modelId="{455FFB48-2FB6-44E0-8941-68D4C806CC9B}">
      <dgm:prSet phldrT="[Text]" custT="1"/>
      <dgm:spPr/>
      <dgm:t>
        <a:bodyPr/>
        <a:lstStyle/>
        <a:p>
          <a:r>
            <a:rPr lang="en-US" sz="1400" dirty="0" smtClean="0"/>
            <a:t>Water and wastewater</a:t>
          </a:r>
        </a:p>
      </dgm:t>
    </dgm:pt>
    <dgm:pt modelId="{12CD3BB4-924D-4E1D-BD63-34AB2A11EB21}" type="parTrans" cxnId="{A3D82725-2FC5-4B29-8877-3F327E26D847}">
      <dgm:prSet/>
      <dgm:spPr/>
      <dgm:t>
        <a:bodyPr/>
        <a:lstStyle/>
        <a:p>
          <a:endParaRPr lang="el-GR"/>
        </a:p>
      </dgm:t>
    </dgm:pt>
    <dgm:pt modelId="{F1FF1324-8634-4C78-9088-5C6DE5BE8EC1}" type="sibTrans" cxnId="{A3D82725-2FC5-4B29-8877-3F327E26D847}">
      <dgm:prSet/>
      <dgm:spPr/>
      <dgm:t>
        <a:bodyPr/>
        <a:lstStyle/>
        <a:p>
          <a:endParaRPr lang="el-GR"/>
        </a:p>
      </dgm:t>
    </dgm:pt>
    <dgm:pt modelId="{F20B3D24-A329-49F5-B3D2-4C5EE196EA6D}" type="pres">
      <dgm:prSet presAssocID="{8320F282-751E-44C7-A00F-B7A0A21117C1}" presName="linear" presStyleCnt="0">
        <dgm:presLayoutVars>
          <dgm:dir/>
          <dgm:animLvl val="lvl"/>
          <dgm:resizeHandles val="exact"/>
        </dgm:presLayoutVars>
      </dgm:prSet>
      <dgm:spPr/>
      <dgm:t>
        <a:bodyPr/>
        <a:lstStyle/>
        <a:p>
          <a:endParaRPr lang="el-GR"/>
        </a:p>
      </dgm:t>
    </dgm:pt>
    <dgm:pt modelId="{D70B6309-1AF5-4DF9-9D78-4302A3831E7E}" type="pres">
      <dgm:prSet presAssocID="{5D69190A-D30F-4B3C-AAFF-DC53F1AB3F56}" presName="parentLin" presStyleCnt="0"/>
      <dgm:spPr/>
    </dgm:pt>
    <dgm:pt modelId="{BD30C447-5C42-420C-B592-8A39EB7C6E35}" type="pres">
      <dgm:prSet presAssocID="{5D69190A-D30F-4B3C-AAFF-DC53F1AB3F56}" presName="parentLeftMargin" presStyleLbl="node1" presStyleIdx="0" presStyleCnt="8"/>
      <dgm:spPr/>
      <dgm:t>
        <a:bodyPr/>
        <a:lstStyle/>
        <a:p>
          <a:endParaRPr lang="el-GR"/>
        </a:p>
      </dgm:t>
    </dgm:pt>
    <dgm:pt modelId="{C222699F-003D-4622-BDED-0EBF3D99193A}" type="pres">
      <dgm:prSet presAssocID="{5D69190A-D30F-4B3C-AAFF-DC53F1AB3F56}" presName="parentText" presStyleLbl="node1" presStyleIdx="0" presStyleCnt="8">
        <dgm:presLayoutVars>
          <dgm:chMax val="0"/>
          <dgm:bulletEnabled val="1"/>
        </dgm:presLayoutVars>
      </dgm:prSet>
      <dgm:spPr/>
      <dgm:t>
        <a:bodyPr/>
        <a:lstStyle/>
        <a:p>
          <a:endParaRPr lang="el-GR"/>
        </a:p>
      </dgm:t>
    </dgm:pt>
    <dgm:pt modelId="{111C94D0-8EA3-459C-AF8F-5C27B6325172}" type="pres">
      <dgm:prSet presAssocID="{5D69190A-D30F-4B3C-AAFF-DC53F1AB3F56}" presName="negativeSpace" presStyleCnt="0"/>
      <dgm:spPr/>
    </dgm:pt>
    <dgm:pt modelId="{65FE64BE-144B-4455-BF36-FCD93622E76B}" type="pres">
      <dgm:prSet presAssocID="{5D69190A-D30F-4B3C-AAFF-DC53F1AB3F56}" presName="childText" presStyleLbl="conFgAcc1" presStyleIdx="0" presStyleCnt="8">
        <dgm:presLayoutVars>
          <dgm:bulletEnabled val="1"/>
        </dgm:presLayoutVars>
      </dgm:prSet>
      <dgm:spPr/>
    </dgm:pt>
    <dgm:pt modelId="{3C0C5F96-3E53-47BB-99FF-356EA1D45326}" type="pres">
      <dgm:prSet presAssocID="{87E541DA-1297-46E4-99D6-62152C721E1A}" presName="spaceBetweenRectangles" presStyleCnt="0"/>
      <dgm:spPr/>
    </dgm:pt>
    <dgm:pt modelId="{78E3328E-7F19-4197-8015-3A50749CAB0B}" type="pres">
      <dgm:prSet presAssocID="{81C07AF7-62CB-4AD4-A373-5BF12567CD1D}" presName="parentLin" presStyleCnt="0"/>
      <dgm:spPr/>
    </dgm:pt>
    <dgm:pt modelId="{B793A541-D156-4305-A9A4-21790E940605}" type="pres">
      <dgm:prSet presAssocID="{81C07AF7-62CB-4AD4-A373-5BF12567CD1D}" presName="parentLeftMargin" presStyleLbl="node1" presStyleIdx="0" presStyleCnt="8"/>
      <dgm:spPr/>
      <dgm:t>
        <a:bodyPr/>
        <a:lstStyle/>
        <a:p>
          <a:endParaRPr lang="el-GR"/>
        </a:p>
      </dgm:t>
    </dgm:pt>
    <dgm:pt modelId="{26A60C66-89FE-4F0F-911D-2E1632E9B709}" type="pres">
      <dgm:prSet presAssocID="{81C07AF7-62CB-4AD4-A373-5BF12567CD1D}" presName="parentText" presStyleLbl="node1" presStyleIdx="1" presStyleCnt="8">
        <dgm:presLayoutVars>
          <dgm:chMax val="0"/>
          <dgm:bulletEnabled val="1"/>
        </dgm:presLayoutVars>
      </dgm:prSet>
      <dgm:spPr/>
      <dgm:t>
        <a:bodyPr/>
        <a:lstStyle/>
        <a:p>
          <a:endParaRPr lang="el-GR"/>
        </a:p>
      </dgm:t>
    </dgm:pt>
    <dgm:pt modelId="{8E59A4C2-1682-4F8E-9271-AE6F39D5C266}" type="pres">
      <dgm:prSet presAssocID="{81C07AF7-62CB-4AD4-A373-5BF12567CD1D}" presName="negativeSpace" presStyleCnt="0"/>
      <dgm:spPr/>
    </dgm:pt>
    <dgm:pt modelId="{B6A2D34D-C365-4420-B72A-5347B1C7EC69}" type="pres">
      <dgm:prSet presAssocID="{81C07AF7-62CB-4AD4-A373-5BF12567CD1D}" presName="childText" presStyleLbl="conFgAcc1" presStyleIdx="1" presStyleCnt="8">
        <dgm:presLayoutVars>
          <dgm:bulletEnabled val="1"/>
        </dgm:presLayoutVars>
      </dgm:prSet>
      <dgm:spPr/>
    </dgm:pt>
    <dgm:pt modelId="{96B4772E-12F1-4828-8D94-1BC55D7CC458}" type="pres">
      <dgm:prSet presAssocID="{52A5476D-BA78-4260-8495-21C3EF90428A}" presName="spaceBetweenRectangles" presStyleCnt="0"/>
      <dgm:spPr/>
    </dgm:pt>
    <dgm:pt modelId="{4D2DB440-D863-434F-BAB9-A7C9A5AF1CB5}" type="pres">
      <dgm:prSet presAssocID="{28ADB252-FD15-4747-A7D0-7C622B232BD9}" presName="parentLin" presStyleCnt="0"/>
      <dgm:spPr/>
    </dgm:pt>
    <dgm:pt modelId="{C5160488-5292-41CC-A397-2A549647FE4B}" type="pres">
      <dgm:prSet presAssocID="{28ADB252-FD15-4747-A7D0-7C622B232BD9}" presName="parentLeftMargin" presStyleLbl="node1" presStyleIdx="1" presStyleCnt="8"/>
      <dgm:spPr/>
      <dgm:t>
        <a:bodyPr/>
        <a:lstStyle/>
        <a:p>
          <a:endParaRPr lang="el-GR"/>
        </a:p>
      </dgm:t>
    </dgm:pt>
    <dgm:pt modelId="{BD27B817-9A46-4666-9D17-105C1B3F2D8E}" type="pres">
      <dgm:prSet presAssocID="{28ADB252-FD15-4747-A7D0-7C622B232BD9}" presName="parentText" presStyleLbl="node1" presStyleIdx="2" presStyleCnt="8">
        <dgm:presLayoutVars>
          <dgm:chMax val="0"/>
          <dgm:bulletEnabled val="1"/>
        </dgm:presLayoutVars>
      </dgm:prSet>
      <dgm:spPr/>
      <dgm:t>
        <a:bodyPr/>
        <a:lstStyle/>
        <a:p>
          <a:endParaRPr lang="el-GR"/>
        </a:p>
      </dgm:t>
    </dgm:pt>
    <dgm:pt modelId="{9633BD30-0015-4D80-9A17-0247D54E85C6}" type="pres">
      <dgm:prSet presAssocID="{28ADB252-FD15-4747-A7D0-7C622B232BD9}" presName="negativeSpace" presStyleCnt="0"/>
      <dgm:spPr/>
    </dgm:pt>
    <dgm:pt modelId="{4856B56E-6B93-4344-9F65-57F3CB88CB57}" type="pres">
      <dgm:prSet presAssocID="{28ADB252-FD15-4747-A7D0-7C622B232BD9}" presName="childText" presStyleLbl="conFgAcc1" presStyleIdx="2" presStyleCnt="8">
        <dgm:presLayoutVars>
          <dgm:bulletEnabled val="1"/>
        </dgm:presLayoutVars>
      </dgm:prSet>
      <dgm:spPr/>
    </dgm:pt>
    <dgm:pt modelId="{2F01D260-8A19-4B52-A813-981423AF2B6A}" type="pres">
      <dgm:prSet presAssocID="{BB8A64AB-6018-4C3D-816F-62E6FBA413AC}" presName="spaceBetweenRectangles" presStyleCnt="0"/>
      <dgm:spPr/>
    </dgm:pt>
    <dgm:pt modelId="{F3AB175E-533F-4E20-B80B-2BBBCEDEFDC0}" type="pres">
      <dgm:prSet presAssocID="{60CDF821-F8E3-4B12-8CCD-4516E827F6D4}" presName="parentLin" presStyleCnt="0"/>
      <dgm:spPr/>
    </dgm:pt>
    <dgm:pt modelId="{0FDF7415-3BA0-49D7-A8B6-38601B15B872}" type="pres">
      <dgm:prSet presAssocID="{60CDF821-F8E3-4B12-8CCD-4516E827F6D4}" presName="parentLeftMargin" presStyleLbl="node1" presStyleIdx="2" presStyleCnt="8"/>
      <dgm:spPr/>
      <dgm:t>
        <a:bodyPr/>
        <a:lstStyle/>
        <a:p>
          <a:endParaRPr lang="el-GR"/>
        </a:p>
      </dgm:t>
    </dgm:pt>
    <dgm:pt modelId="{FE562510-109D-46A8-9D2F-DC25448B6576}" type="pres">
      <dgm:prSet presAssocID="{60CDF821-F8E3-4B12-8CCD-4516E827F6D4}" presName="parentText" presStyleLbl="node1" presStyleIdx="3" presStyleCnt="8">
        <dgm:presLayoutVars>
          <dgm:chMax val="0"/>
          <dgm:bulletEnabled val="1"/>
        </dgm:presLayoutVars>
      </dgm:prSet>
      <dgm:spPr/>
      <dgm:t>
        <a:bodyPr/>
        <a:lstStyle/>
        <a:p>
          <a:endParaRPr lang="el-GR"/>
        </a:p>
      </dgm:t>
    </dgm:pt>
    <dgm:pt modelId="{3BD07701-F1B8-4EB6-B917-EE78981C1F78}" type="pres">
      <dgm:prSet presAssocID="{60CDF821-F8E3-4B12-8CCD-4516E827F6D4}" presName="negativeSpace" presStyleCnt="0"/>
      <dgm:spPr/>
    </dgm:pt>
    <dgm:pt modelId="{D43E3A2B-ADE1-4D2A-8295-6B4024EEE2DD}" type="pres">
      <dgm:prSet presAssocID="{60CDF821-F8E3-4B12-8CCD-4516E827F6D4}" presName="childText" presStyleLbl="conFgAcc1" presStyleIdx="3" presStyleCnt="8">
        <dgm:presLayoutVars>
          <dgm:bulletEnabled val="1"/>
        </dgm:presLayoutVars>
      </dgm:prSet>
      <dgm:spPr/>
    </dgm:pt>
    <dgm:pt modelId="{470DCF23-A911-45B5-A7D6-654B09B838B8}" type="pres">
      <dgm:prSet presAssocID="{214D49F1-776B-4079-9BFB-73E4B2E8EEB1}" presName="spaceBetweenRectangles" presStyleCnt="0"/>
      <dgm:spPr/>
    </dgm:pt>
    <dgm:pt modelId="{5B7EE3FC-A835-4818-872E-B84B6C540ABB}" type="pres">
      <dgm:prSet presAssocID="{4F0D9D59-E039-4889-BF70-0970E86E0BD7}" presName="parentLin" presStyleCnt="0"/>
      <dgm:spPr/>
    </dgm:pt>
    <dgm:pt modelId="{7FA14451-6D7C-48EE-A586-7EF314490777}" type="pres">
      <dgm:prSet presAssocID="{4F0D9D59-E039-4889-BF70-0970E86E0BD7}" presName="parentLeftMargin" presStyleLbl="node1" presStyleIdx="3" presStyleCnt="8"/>
      <dgm:spPr/>
      <dgm:t>
        <a:bodyPr/>
        <a:lstStyle/>
        <a:p>
          <a:endParaRPr lang="el-GR"/>
        </a:p>
      </dgm:t>
    </dgm:pt>
    <dgm:pt modelId="{2E985B6B-5138-437F-BAF4-86C7B73784E8}" type="pres">
      <dgm:prSet presAssocID="{4F0D9D59-E039-4889-BF70-0970E86E0BD7}" presName="parentText" presStyleLbl="node1" presStyleIdx="4" presStyleCnt="8">
        <dgm:presLayoutVars>
          <dgm:chMax val="0"/>
          <dgm:bulletEnabled val="1"/>
        </dgm:presLayoutVars>
      </dgm:prSet>
      <dgm:spPr/>
      <dgm:t>
        <a:bodyPr/>
        <a:lstStyle/>
        <a:p>
          <a:endParaRPr lang="el-GR"/>
        </a:p>
      </dgm:t>
    </dgm:pt>
    <dgm:pt modelId="{3F2BC7A6-EABF-47EE-8DFE-684B5A3FD73B}" type="pres">
      <dgm:prSet presAssocID="{4F0D9D59-E039-4889-BF70-0970E86E0BD7}" presName="negativeSpace" presStyleCnt="0"/>
      <dgm:spPr/>
    </dgm:pt>
    <dgm:pt modelId="{5BBD3A17-E55F-4909-BD42-109477A9C499}" type="pres">
      <dgm:prSet presAssocID="{4F0D9D59-E039-4889-BF70-0970E86E0BD7}" presName="childText" presStyleLbl="conFgAcc1" presStyleIdx="4" presStyleCnt="8">
        <dgm:presLayoutVars>
          <dgm:bulletEnabled val="1"/>
        </dgm:presLayoutVars>
      </dgm:prSet>
      <dgm:spPr/>
    </dgm:pt>
    <dgm:pt modelId="{1E71AC38-EA02-4848-A355-B2B9651B3D7D}" type="pres">
      <dgm:prSet presAssocID="{7CDBC33B-1E44-41DE-BD59-3C3F15DC5629}" presName="spaceBetweenRectangles" presStyleCnt="0"/>
      <dgm:spPr/>
    </dgm:pt>
    <dgm:pt modelId="{BE1E3774-CEF8-4174-9A3D-47702D40FD3B}" type="pres">
      <dgm:prSet presAssocID="{C8A7E7FE-F026-4122-A9CC-BFCB77FE4A32}" presName="parentLin" presStyleCnt="0"/>
      <dgm:spPr/>
    </dgm:pt>
    <dgm:pt modelId="{56298D57-3948-4CE4-8174-6C88D939B187}" type="pres">
      <dgm:prSet presAssocID="{C8A7E7FE-F026-4122-A9CC-BFCB77FE4A32}" presName="parentLeftMargin" presStyleLbl="node1" presStyleIdx="4" presStyleCnt="8"/>
      <dgm:spPr/>
      <dgm:t>
        <a:bodyPr/>
        <a:lstStyle/>
        <a:p>
          <a:endParaRPr lang="el-GR"/>
        </a:p>
      </dgm:t>
    </dgm:pt>
    <dgm:pt modelId="{6079A108-2982-4C98-84F9-B94A0C85B63A}" type="pres">
      <dgm:prSet presAssocID="{C8A7E7FE-F026-4122-A9CC-BFCB77FE4A32}" presName="parentText" presStyleLbl="node1" presStyleIdx="5" presStyleCnt="8" custScaleY="198278">
        <dgm:presLayoutVars>
          <dgm:chMax val="0"/>
          <dgm:bulletEnabled val="1"/>
        </dgm:presLayoutVars>
      </dgm:prSet>
      <dgm:spPr/>
      <dgm:t>
        <a:bodyPr/>
        <a:lstStyle/>
        <a:p>
          <a:endParaRPr lang="el-GR"/>
        </a:p>
      </dgm:t>
    </dgm:pt>
    <dgm:pt modelId="{B9BCAB12-76C0-4F62-9CF2-845A302FC33D}" type="pres">
      <dgm:prSet presAssocID="{C8A7E7FE-F026-4122-A9CC-BFCB77FE4A32}" presName="negativeSpace" presStyleCnt="0"/>
      <dgm:spPr/>
    </dgm:pt>
    <dgm:pt modelId="{E11DD3A4-468E-4511-8FAE-A613D152130E}" type="pres">
      <dgm:prSet presAssocID="{C8A7E7FE-F026-4122-A9CC-BFCB77FE4A32}" presName="childText" presStyleLbl="conFgAcc1" presStyleIdx="5" presStyleCnt="8">
        <dgm:presLayoutVars>
          <dgm:bulletEnabled val="1"/>
        </dgm:presLayoutVars>
      </dgm:prSet>
      <dgm:spPr/>
    </dgm:pt>
    <dgm:pt modelId="{22D46726-3843-44B9-BEE1-A5D534B6F4C0}" type="pres">
      <dgm:prSet presAssocID="{E587EE86-482F-47AE-815E-FDD0D155603C}" presName="spaceBetweenRectangles" presStyleCnt="0"/>
      <dgm:spPr/>
    </dgm:pt>
    <dgm:pt modelId="{42EAE66D-2B0B-4393-8841-085CBA6F336B}" type="pres">
      <dgm:prSet presAssocID="{A6269086-3498-45D0-93A1-BB16A1A66D3B}" presName="parentLin" presStyleCnt="0"/>
      <dgm:spPr/>
    </dgm:pt>
    <dgm:pt modelId="{C59225D6-9006-407E-9BB9-653C4DB01899}" type="pres">
      <dgm:prSet presAssocID="{A6269086-3498-45D0-93A1-BB16A1A66D3B}" presName="parentLeftMargin" presStyleLbl="node1" presStyleIdx="5" presStyleCnt="8"/>
      <dgm:spPr/>
      <dgm:t>
        <a:bodyPr/>
        <a:lstStyle/>
        <a:p>
          <a:endParaRPr lang="el-GR"/>
        </a:p>
      </dgm:t>
    </dgm:pt>
    <dgm:pt modelId="{E131A284-0603-499E-9C08-139F05156C9E}" type="pres">
      <dgm:prSet presAssocID="{A6269086-3498-45D0-93A1-BB16A1A66D3B}" presName="parentText" presStyleLbl="node1" presStyleIdx="6" presStyleCnt="8">
        <dgm:presLayoutVars>
          <dgm:chMax val="0"/>
          <dgm:bulletEnabled val="1"/>
        </dgm:presLayoutVars>
      </dgm:prSet>
      <dgm:spPr/>
      <dgm:t>
        <a:bodyPr/>
        <a:lstStyle/>
        <a:p>
          <a:endParaRPr lang="el-GR"/>
        </a:p>
      </dgm:t>
    </dgm:pt>
    <dgm:pt modelId="{A33A33F6-79E9-425C-AE61-A7A29C8A5377}" type="pres">
      <dgm:prSet presAssocID="{A6269086-3498-45D0-93A1-BB16A1A66D3B}" presName="negativeSpace" presStyleCnt="0"/>
      <dgm:spPr/>
    </dgm:pt>
    <dgm:pt modelId="{92A2A6AE-F6C3-4DA5-B1C9-B1179C995229}" type="pres">
      <dgm:prSet presAssocID="{A6269086-3498-45D0-93A1-BB16A1A66D3B}" presName="childText" presStyleLbl="conFgAcc1" presStyleIdx="6" presStyleCnt="8">
        <dgm:presLayoutVars>
          <dgm:bulletEnabled val="1"/>
        </dgm:presLayoutVars>
      </dgm:prSet>
      <dgm:spPr/>
    </dgm:pt>
    <dgm:pt modelId="{B08F4B4E-B1D6-4722-BBD7-813273A38DD3}" type="pres">
      <dgm:prSet presAssocID="{FD7CF534-518A-487E-A584-68758010CDE4}" presName="spaceBetweenRectangles" presStyleCnt="0"/>
      <dgm:spPr/>
    </dgm:pt>
    <dgm:pt modelId="{59C36FEA-307A-4424-B70E-A17C7AA7038E}" type="pres">
      <dgm:prSet presAssocID="{455FFB48-2FB6-44E0-8941-68D4C806CC9B}" presName="parentLin" presStyleCnt="0"/>
      <dgm:spPr/>
    </dgm:pt>
    <dgm:pt modelId="{D96F155E-F483-4F0A-9629-5EF83F156D84}" type="pres">
      <dgm:prSet presAssocID="{455FFB48-2FB6-44E0-8941-68D4C806CC9B}" presName="parentLeftMargin" presStyleLbl="node1" presStyleIdx="6" presStyleCnt="8"/>
      <dgm:spPr/>
      <dgm:t>
        <a:bodyPr/>
        <a:lstStyle/>
        <a:p>
          <a:endParaRPr lang="el-GR"/>
        </a:p>
      </dgm:t>
    </dgm:pt>
    <dgm:pt modelId="{34EC6499-917F-4FC9-BCD3-B3D5415DD598}" type="pres">
      <dgm:prSet presAssocID="{455FFB48-2FB6-44E0-8941-68D4C806CC9B}" presName="parentText" presStyleLbl="node1" presStyleIdx="7" presStyleCnt="8">
        <dgm:presLayoutVars>
          <dgm:chMax val="0"/>
          <dgm:bulletEnabled val="1"/>
        </dgm:presLayoutVars>
      </dgm:prSet>
      <dgm:spPr/>
      <dgm:t>
        <a:bodyPr/>
        <a:lstStyle/>
        <a:p>
          <a:endParaRPr lang="el-GR"/>
        </a:p>
      </dgm:t>
    </dgm:pt>
    <dgm:pt modelId="{5CAC1A68-F99D-47EB-AEC0-92FAF40129A1}" type="pres">
      <dgm:prSet presAssocID="{455FFB48-2FB6-44E0-8941-68D4C806CC9B}" presName="negativeSpace" presStyleCnt="0"/>
      <dgm:spPr/>
    </dgm:pt>
    <dgm:pt modelId="{08EE2239-9E99-40E8-8221-D1C29EEA5A52}" type="pres">
      <dgm:prSet presAssocID="{455FFB48-2FB6-44E0-8941-68D4C806CC9B}" presName="childText" presStyleLbl="conFgAcc1" presStyleIdx="7" presStyleCnt="8">
        <dgm:presLayoutVars>
          <dgm:bulletEnabled val="1"/>
        </dgm:presLayoutVars>
      </dgm:prSet>
      <dgm:spPr/>
    </dgm:pt>
  </dgm:ptLst>
  <dgm:cxnLst>
    <dgm:cxn modelId="{E2D995E9-8F0D-4E2B-90E3-967BEE9F8A94}" type="presOf" srcId="{81C07AF7-62CB-4AD4-A373-5BF12567CD1D}" destId="{26A60C66-89FE-4F0F-911D-2E1632E9B709}" srcOrd="1" destOrd="0" presId="urn:microsoft.com/office/officeart/2005/8/layout/list1"/>
    <dgm:cxn modelId="{4B7BFBCE-5D9D-4A89-B4BC-E90EE2D7D044}" srcId="{8320F282-751E-44C7-A00F-B7A0A21117C1}" destId="{60CDF821-F8E3-4B12-8CCD-4516E827F6D4}" srcOrd="3" destOrd="0" parTransId="{D115B06A-26DC-4A93-976C-85EAD3D8A1E6}" sibTransId="{214D49F1-776B-4079-9BFB-73E4B2E8EEB1}"/>
    <dgm:cxn modelId="{2CFF76BF-463E-4303-8AD8-718C55728D33}" srcId="{8320F282-751E-44C7-A00F-B7A0A21117C1}" destId="{5D69190A-D30F-4B3C-AAFF-DC53F1AB3F56}" srcOrd="0" destOrd="0" parTransId="{414A8B9E-A074-445D-B9D2-9F19D9F35E74}" sibTransId="{87E541DA-1297-46E4-99D6-62152C721E1A}"/>
    <dgm:cxn modelId="{5A1D50AD-B56C-40C5-8371-DBF5162F5CA6}" type="presOf" srcId="{28ADB252-FD15-4747-A7D0-7C622B232BD9}" destId="{BD27B817-9A46-4666-9D17-105C1B3F2D8E}" srcOrd="1" destOrd="0" presId="urn:microsoft.com/office/officeart/2005/8/layout/list1"/>
    <dgm:cxn modelId="{EE7BEF4D-40D0-4FB5-A73E-2D9F708F4D22}" type="presOf" srcId="{5D69190A-D30F-4B3C-AAFF-DC53F1AB3F56}" destId="{C222699F-003D-4622-BDED-0EBF3D99193A}" srcOrd="1" destOrd="0" presId="urn:microsoft.com/office/officeart/2005/8/layout/list1"/>
    <dgm:cxn modelId="{F8812572-80EF-48AE-95FB-173DE17D6C00}" type="presOf" srcId="{C8A7E7FE-F026-4122-A9CC-BFCB77FE4A32}" destId="{56298D57-3948-4CE4-8174-6C88D939B187}" srcOrd="0" destOrd="0" presId="urn:microsoft.com/office/officeart/2005/8/layout/list1"/>
    <dgm:cxn modelId="{ADFFBBC4-ADCA-4DE5-8CFD-FE4457A50BA0}" type="presOf" srcId="{8320F282-751E-44C7-A00F-B7A0A21117C1}" destId="{F20B3D24-A329-49F5-B3D2-4C5EE196EA6D}" srcOrd="0" destOrd="0" presId="urn:microsoft.com/office/officeart/2005/8/layout/list1"/>
    <dgm:cxn modelId="{17DCC32C-9827-42FF-A3D7-092147183227}" type="presOf" srcId="{C8A7E7FE-F026-4122-A9CC-BFCB77FE4A32}" destId="{6079A108-2982-4C98-84F9-B94A0C85B63A}" srcOrd="1" destOrd="0" presId="urn:microsoft.com/office/officeart/2005/8/layout/list1"/>
    <dgm:cxn modelId="{4B089581-01E3-42E4-908A-DD866F53FEFF}" type="presOf" srcId="{28ADB252-FD15-4747-A7D0-7C622B232BD9}" destId="{C5160488-5292-41CC-A397-2A549647FE4B}" srcOrd="0" destOrd="0" presId="urn:microsoft.com/office/officeart/2005/8/layout/list1"/>
    <dgm:cxn modelId="{4C0E114D-3AC9-40BF-853D-83139671A399}" type="presOf" srcId="{A6269086-3498-45D0-93A1-BB16A1A66D3B}" destId="{E131A284-0603-499E-9C08-139F05156C9E}" srcOrd="1" destOrd="0" presId="urn:microsoft.com/office/officeart/2005/8/layout/list1"/>
    <dgm:cxn modelId="{6F2261EC-88D1-465A-A24E-044F16145ACC}" type="presOf" srcId="{60CDF821-F8E3-4B12-8CCD-4516E827F6D4}" destId="{FE562510-109D-46A8-9D2F-DC25448B6576}" srcOrd="1" destOrd="0" presId="urn:microsoft.com/office/officeart/2005/8/layout/list1"/>
    <dgm:cxn modelId="{68875E15-A75C-47C1-835E-04FCA30327A0}" srcId="{8320F282-751E-44C7-A00F-B7A0A21117C1}" destId="{A6269086-3498-45D0-93A1-BB16A1A66D3B}" srcOrd="6" destOrd="0" parTransId="{3AE8BFBD-81BC-49F6-850B-C617E71E94BD}" sibTransId="{FD7CF534-518A-487E-A584-68758010CDE4}"/>
    <dgm:cxn modelId="{C5FB7B87-F41A-449A-ACDB-BABFD7DAE350}" srcId="{8320F282-751E-44C7-A00F-B7A0A21117C1}" destId="{81C07AF7-62CB-4AD4-A373-5BF12567CD1D}" srcOrd="1" destOrd="0" parTransId="{E0B27741-E083-4566-A8E1-622698CDEA32}" sibTransId="{52A5476D-BA78-4260-8495-21C3EF90428A}"/>
    <dgm:cxn modelId="{00F87A0E-3022-46F5-BBA8-4849AB0F78DC}" type="presOf" srcId="{455FFB48-2FB6-44E0-8941-68D4C806CC9B}" destId="{D96F155E-F483-4F0A-9629-5EF83F156D84}" srcOrd="0" destOrd="0" presId="urn:microsoft.com/office/officeart/2005/8/layout/list1"/>
    <dgm:cxn modelId="{13A38663-5CA4-491D-B28B-DF14A72CDDFA}" type="presOf" srcId="{4F0D9D59-E039-4889-BF70-0970E86E0BD7}" destId="{2E985B6B-5138-437F-BAF4-86C7B73784E8}" srcOrd="1" destOrd="0" presId="urn:microsoft.com/office/officeart/2005/8/layout/list1"/>
    <dgm:cxn modelId="{8DCF147C-E732-45F0-B2D0-86AF28C99FAF}" type="presOf" srcId="{81C07AF7-62CB-4AD4-A373-5BF12567CD1D}" destId="{B793A541-D156-4305-A9A4-21790E940605}" srcOrd="0" destOrd="0" presId="urn:microsoft.com/office/officeart/2005/8/layout/list1"/>
    <dgm:cxn modelId="{A3D82725-2FC5-4B29-8877-3F327E26D847}" srcId="{8320F282-751E-44C7-A00F-B7A0A21117C1}" destId="{455FFB48-2FB6-44E0-8941-68D4C806CC9B}" srcOrd="7" destOrd="0" parTransId="{12CD3BB4-924D-4E1D-BD63-34AB2A11EB21}" sibTransId="{F1FF1324-8634-4C78-9088-5C6DE5BE8EC1}"/>
    <dgm:cxn modelId="{5390123E-50F4-439B-A0FB-E61B399CEEFA}" type="presOf" srcId="{A6269086-3498-45D0-93A1-BB16A1A66D3B}" destId="{C59225D6-9006-407E-9BB9-653C4DB01899}" srcOrd="0" destOrd="0" presId="urn:microsoft.com/office/officeart/2005/8/layout/list1"/>
    <dgm:cxn modelId="{A5DE492C-3DDB-4A34-A38C-354BBE79DC89}" type="presOf" srcId="{455FFB48-2FB6-44E0-8941-68D4C806CC9B}" destId="{34EC6499-917F-4FC9-BCD3-B3D5415DD598}" srcOrd="1" destOrd="0" presId="urn:microsoft.com/office/officeart/2005/8/layout/list1"/>
    <dgm:cxn modelId="{EE6646D9-B598-4C34-8A32-F044BF63D9D9}" srcId="{8320F282-751E-44C7-A00F-B7A0A21117C1}" destId="{28ADB252-FD15-4747-A7D0-7C622B232BD9}" srcOrd="2" destOrd="0" parTransId="{929C532B-A277-45C2-B544-A1EF7641FB71}" sibTransId="{BB8A64AB-6018-4C3D-816F-62E6FBA413AC}"/>
    <dgm:cxn modelId="{1F4A1DC6-E051-4F8C-9062-E7009719DB8E}" srcId="{8320F282-751E-44C7-A00F-B7A0A21117C1}" destId="{C8A7E7FE-F026-4122-A9CC-BFCB77FE4A32}" srcOrd="5" destOrd="0" parTransId="{B090F215-398B-4A32-A20F-15B0D89E83AF}" sibTransId="{E587EE86-482F-47AE-815E-FDD0D155603C}"/>
    <dgm:cxn modelId="{DBB37493-ED68-42EB-AB11-20AA2368057F}" srcId="{8320F282-751E-44C7-A00F-B7A0A21117C1}" destId="{4F0D9D59-E039-4889-BF70-0970E86E0BD7}" srcOrd="4" destOrd="0" parTransId="{52E10A03-0503-476C-A47F-7BE26AA3954C}" sibTransId="{7CDBC33B-1E44-41DE-BD59-3C3F15DC5629}"/>
    <dgm:cxn modelId="{979059D1-06A5-4E47-8634-A7BE6C7EE815}" type="presOf" srcId="{5D69190A-D30F-4B3C-AAFF-DC53F1AB3F56}" destId="{BD30C447-5C42-420C-B592-8A39EB7C6E35}" srcOrd="0" destOrd="0" presId="urn:microsoft.com/office/officeart/2005/8/layout/list1"/>
    <dgm:cxn modelId="{D44804EF-4B37-45C7-BC31-BD627CA31D01}" type="presOf" srcId="{4F0D9D59-E039-4889-BF70-0970E86E0BD7}" destId="{7FA14451-6D7C-48EE-A586-7EF314490777}" srcOrd="0" destOrd="0" presId="urn:microsoft.com/office/officeart/2005/8/layout/list1"/>
    <dgm:cxn modelId="{82313923-C732-42CD-8B83-68FF67EA9376}" type="presOf" srcId="{60CDF821-F8E3-4B12-8CCD-4516E827F6D4}" destId="{0FDF7415-3BA0-49D7-A8B6-38601B15B872}" srcOrd="0" destOrd="0" presId="urn:microsoft.com/office/officeart/2005/8/layout/list1"/>
    <dgm:cxn modelId="{A5BEB16F-EC3C-46FF-8A8F-F011EDBF43B9}" type="presParOf" srcId="{F20B3D24-A329-49F5-B3D2-4C5EE196EA6D}" destId="{D70B6309-1AF5-4DF9-9D78-4302A3831E7E}" srcOrd="0" destOrd="0" presId="urn:microsoft.com/office/officeart/2005/8/layout/list1"/>
    <dgm:cxn modelId="{64043F1D-4BF6-45ED-A11A-DF17D3B18E98}" type="presParOf" srcId="{D70B6309-1AF5-4DF9-9D78-4302A3831E7E}" destId="{BD30C447-5C42-420C-B592-8A39EB7C6E35}" srcOrd="0" destOrd="0" presId="urn:microsoft.com/office/officeart/2005/8/layout/list1"/>
    <dgm:cxn modelId="{8B1CBF1F-27EA-4A60-83B7-C563AF139423}" type="presParOf" srcId="{D70B6309-1AF5-4DF9-9D78-4302A3831E7E}" destId="{C222699F-003D-4622-BDED-0EBF3D99193A}" srcOrd="1" destOrd="0" presId="urn:microsoft.com/office/officeart/2005/8/layout/list1"/>
    <dgm:cxn modelId="{F24EF7BB-7F5C-4D16-A218-453319CF8F6A}" type="presParOf" srcId="{F20B3D24-A329-49F5-B3D2-4C5EE196EA6D}" destId="{111C94D0-8EA3-459C-AF8F-5C27B6325172}" srcOrd="1" destOrd="0" presId="urn:microsoft.com/office/officeart/2005/8/layout/list1"/>
    <dgm:cxn modelId="{9C578D9A-BBBE-4131-8C2F-78F8040616FD}" type="presParOf" srcId="{F20B3D24-A329-49F5-B3D2-4C5EE196EA6D}" destId="{65FE64BE-144B-4455-BF36-FCD93622E76B}" srcOrd="2" destOrd="0" presId="urn:microsoft.com/office/officeart/2005/8/layout/list1"/>
    <dgm:cxn modelId="{8E40A393-8587-4B0F-9F76-FF9940F97A3E}" type="presParOf" srcId="{F20B3D24-A329-49F5-B3D2-4C5EE196EA6D}" destId="{3C0C5F96-3E53-47BB-99FF-356EA1D45326}" srcOrd="3" destOrd="0" presId="urn:microsoft.com/office/officeart/2005/8/layout/list1"/>
    <dgm:cxn modelId="{DA381B56-5E1B-496E-8802-023E23E92E77}" type="presParOf" srcId="{F20B3D24-A329-49F5-B3D2-4C5EE196EA6D}" destId="{78E3328E-7F19-4197-8015-3A50749CAB0B}" srcOrd="4" destOrd="0" presId="urn:microsoft.com/office/officeart/2005/8/layout/list1"/>
    <dgm:cxn modelId="{D9D65B56-D314-4785-B81B-953CE0B91FEF}" type="presParOf" srcId="{78E3328E-7F19-4197-8015-3A50749CAB0B}" destId="{B793A541-D156-4305-A9A4-21790E940605}" srcOrd="0" destOrd="0" presId="urn:microsoft.com/office/officeart/2005/8/layout/list1"/>
    <dgm:cxn modelId="{CF3B9FB0-E8E0-4122-A51B-EBE319F3B6C6}" type="presParOf" srcId="{78E3328E-7F19-4197-8015-3A50749CAB0B}" destId="{26A60C66-89FE-4F0F-911D-2E1632E9B709}" srcOrd="1" destOrd="0" presId="urn:microsoft.com/office/officeart/2005/8/layout/list1"/>
    <dgm:cxn modelId="{0424A808-2EF2-4F0E-8A8B-ACD8AE77D01E}" type="presParOf" srcId="{F20B3D24-A329-49F5-B3D2-4C5EE196EA6D}" destId="{8E59A4C2-1682-4F8E-9271-AE6F39D5C266}" srcOrd="5" destOrd="0" presId="urn:microsoft.com/office/officeart/2005/8/layout/list1"/>
    <dgm:cxn modelId="{60665F2B-2419-4A81-BDA1-3F6A1DC052DB}" type="presParOf" srcId="{F20B3D24-A329-49F5-B3D2-4C5EE196EA6D}" destId="{B6A2D34D-C365-4420-B72A-5347B1C7EC69}" srcOrd="6" destOrd="0" presId="urn:microsoft.com/office/officeart/2005/8/layout/list1"/>
    <dgm:cxn modelId="{C8F034AC-BA5F-4F92-B7C8-348F838C0EDE}" type="presParOf" srcId="{F20B3D24-A329-49F5-B3D2-4C5EE196EA6D}" destId="{96B4772E-12F1-4828-8D94-1BC55D7CC458}" srcOrd="7" destOrd="0" presId="urn:microsoft.com/office/officeart/2005/8/layout/list1"/>
    <dgm:cxn modelId="{BC47FE2B-D29C-4E38-9837-A3B7E29C4D7C}" type="presParOf" srcId="{F20B3D24-A329-49F5-B3D2-4C5EE196EA6D}" destId="{4D2DB440-D863-434F-BAB9-A7C9A5AF1CB5}" srcOrd="8" destOrd="0" presId="urn:microsoft.com/office/officeart/2005/8/layout/list1"/>
    <dgm:cxn modelId="{2DFFE35C-BB02-4E24-99A5-46B136683F7D}" type="presParOf" srcId="{4D2DB440-D863-434F-BAB9-A7C9A5AF1CB5}" destId="{C5160488-5292-41CC-A397-2A549647FE4B}" srcOrd="0" destOrd="0" presId="urn:microsoft.com/office/officeart/2005/8/layout/list1"/>
    <dgm:cxn modelId="{EA7FFB79-699C-4F0C-BE68-E2A9733E0C02}" type="presParOf" srcId="{4D2DB440-D863-434F-BAB9-A7C9A5AF1CB5}" destId="{BD27B817-9A46-4666-9D17-105C1B3F2D8E}" srcOrd="1" destOrd="0" presId="urn:microsoft.com/office/officeart/2005/8/layout/list1"/>
    <dgm:cxn modelId="{24858425-0228-496D-AA6F-A9F890CCF1CF}" type="presParOf" srcId="{F20B3D24-A329-49F5-B3D2-4C5EE196EA6D}" destId="{9633BD30-0015-4D80-9A17-0247D54E85C6}" srcOrd="9" destOrd="0" presId="urn:microsoft.com/office/officeart/2005/8/layout/list1"/>
    <dgm:cxn modelId="{4A81C19C-662B-447D-9A9F-327707B1E14A}" type="presParOf" srcId="{F20B3D24-A329-49F5-B3D2-4C5EE196EA6D}" destId="{4856B56E-6B93-4344-9F65-57F3CB88CB57}" srcOrd="10" destOrd="0" presId="urn:microsoft.com/office/officeart/2005/8/layout/list1"/>
    <dgm:cxn modelId="{81273DBC-D0B1-46ED-A8B6-F0BB02CC81FB}" type="presParOf" srcId="{F20B3D24-A329-49F5-B3D2-4C5EE196EA6D}" destId="{2F01D260-8A19-4B52-A813-981423AF2B6A}" srcOrd="11" destOrd="0" presId="urn:microsoft.com/office/officeart/2005/8/layout/list1"/>
    <dgm:cxn modelId="{06F56227-14FE-47D3-BDA6-CDFA5237831F}" type="presParOf" srcId="{F20B3D24-A329-49F5-B3D2-4C5EE196EA6D}" destId="{F3AB175E-533F-4E20-B80B-2BBBCEDEFDC0}" srcOrd="12" destOrd="0" presId="urn:microsoft.com/office/officeart/2005/8/layout/list1"/>
    <dgm:cxn modelId="{6C06058A-65F4-46EA-8322-EB5576C29D99}" type="presParOf" srcId="{F3AB175E-533F-4E20-B80B-2BBBCEDEFDC0}" destId="{0FDF7415-3BA0-49D7-A8B6-38601B15B872}" srcOrd="0" destOrd="0" presId="urn:microsoft.com/office/officeart/2005/8/layout/list1"/>
    <dgm:cxn modelId="{23A53DE7-A767-4772-B3DF-B791EF5089D3}" type="presParOf" srcId="{F3AB175E-533F-4E20-B80B-2BBBCEDEFDC0}" destId="{FE562510-109D-46A8-9D2F-DC25448B6576}" srcOrd="1" destOrd="0" presId="urn:microsoft.com/office/officeart/2005/8/layout/list1"/>
    <dgm:cxn modelId="{09DB1CE1-EEB2-4400-8305-E91D1F7F8B56}" type="presParOf" srcId="{F20B3D24-A329-49F5-B3D2-4C5EE196EA6D}" destId="{3BD07701-F1B8-4EB6-B917-EE78981C1F78}" srcOrd="13" destOrd="0" presId="urn:microsoft.com/office/officeart/2005/8/layout/list1"/>
    <dgm:cxn modelId="{50FB399C-4869-412E-A150-211A5EF7BCA4}" type="presParOf" srcId="{F20B3D24-A329-49F5-B3D2-4C5EE196EA6D}" destId="{D43E3A2B-ADE1-4D2A-8295-6B4024EEE2DD}" srcOrd="14" destOrd="0" presId="urn:microsoft.com/office/officeart/2005/8/layout/list1"/>
    <dgm:cxn modelId="{8D5DE7DE-5B47-47C1-A427-725169426BB9}" type="presParOf" srcId="{F20B3D24-A329-49F5-B3D2-4C5EE196EA6D}" destId="{470DCF23-A911-45B5-A7D6-654B09B838B8}" srcOrd="15" destOrd="0" presId="urn:microsoft.com/office/officeart/2005/8/layout/list1"/>
    <dgm:cxn modelId="{42C220AC-A862-4693-B125-98C02DFFA81F}" type="presParOf" srcId="{F20B3D24-A329-49F5-B3D2-4C5EE196EA6D}" destId="{5B7EE3FC-A835-4818-872E-B84B6C540ABB}" srcOrd="16" destOrd="0" presId="urn:microsoft.com/office/officeart/2005/8/layout/list1"/>
    <dgm:cxn modelId="{A6151D65-A423-44E7-8AF5-9013A69B5C6A}" type="presParOf" srcId="{5B7EE3FC-A835-4818-872E-B84B6C540ABB}" destId="{7FA14451-6D7C-48EE-A586-7EF314490777}" srcOrd="0" destOrd="0" presId="urn:microsoft.com/office/officeart/2005/8/layout/list1"/>
    <dgm:cxn modelId="{8EBA53F9-BD6A-485A-82D6-F5A6CF4DE67E}" type="presParOf" srcId="{5B7EE3FC-A835-4818-872E-B84B6C540ABB}" destId="{2E985B6B-5138-437F-BAF4-86C7B73784E8}" srcOrd="1" destOrd="0" presId="urn:microsoft.com/office/officeart/2005/8/layout/list1"/>
    <dgm:cxn modelId="{20C3360E-B476-4DC1-8DA4-3018C08E9D09}" type="presParOf" srcId="{F20B3D24-A329-49F5-B3D2-4C5EE196EA6D}" destId="{3F2BC7A6-EABF-47EE-8DFE-684B5A3FD73B}" srcOrd="17" destOrd="0" presId="urn:microsoft.com/office/officeart/2005/8/layout/list1"/>
    <dgm:cxn modelId="{49541B16-AD10-4936-B177-A3F90F09B5F7}" type="presParOf" srcId="{F20B3D24-A329-49F5-B3D2-4C5EE196EA6D}" destId="{5BBD3A17-E55F-4909-BD42-109477A9C499}" srcOrd="18" destOrd="0" presId="urn:microsoft.com/office/officeart/2005/8/layout/list1"/>
    <dgm:cxn modelId="{4A4E92F0-A7AD-4280-A37A-56B4285B367B}" type="presParOf" srcId="{F20B3D24-A329-49F5-B3D2-4C5EE196EA6D}" destId="{1E71AC38-EA02-4848-A355-B2B9651B3D7D}" srcOrd="19" destOrd="0" presId="urn:microsoft.com/office/officeart/2005/8/layout/list1"/>
    <dgm:cxn modelId="{48562591-BDDD-4A63-9089-400316E9C0FE}" type="presParOf" srcId="{F20B3D24-A329-49F5-B3D2-4C5EE196EA6D}" destId="{BE1E3774-CEF8-4174-9A3D-47702D40FD3B}" srcOrd="20" destOrd="0" presId="urn:microsoft.com/office/officeart/2005/8/layout/list1"/>
    <dgm:cxn modelId="{518AE0C2-E719-4182-A8BE-DCF9369F3106}" type="presParOf" srcId="{BE1E3774-CEF8-4174-9A3D-47702D40FD3B}" destId="{56298D57-3948-4CE4-8174-6C88D939B187}" srcOrd="0" destOrd="0" presId="urn:microsoft.com/office/officeart/2005/8/layout/list1"/>
    <dgm:cxn modelId="{930C95C4-37DC-45BD-85FC-5BB5EEBD3188}" type="presParOf" srcId="{BE1E3774-CEF8-4174-9A3D-47702D40FD3B}" destId="{6079A108-2982-4C98-84F9-B94A0C85B63A}" srcOrd="1" destOrd="0" presId="urn:microsoft.com/office/officeart/2005/8/layout/list1"/>
    <dgm:cxn modelId="{242878E7-F71F-4FEA-8B24-84BA2AC3AA80}" type="presParOf" srcId="{F20B3D24-A329-49F5-B3D2-4C5EE196EA6D}" destId="{B9BCAB12-76C0-4F62-9CF2-845A302FC33D}" srcOrd="21" destOrd="0" presId="urn:microsoft.com/office/officeart/2005/8/layout/list1"/>
    <dgm:cxn modelId="{CBA2D17E-8D54-4878-9534-92854CC6E98B}" type="presParOf" srcId="{F20B3D24-A329-49F5-B3D2-4C5EE196EA6D}" destId="{E11DD3A4-468E-4511-8FAE-A613D152130E}" srcOrd="22" destOrd="0" presId="urn:microsoft.com/office/officeart/2005/8/layout/list1"/>
    <dgm:cxn modelId="{25DFD37E-F68F-4569-92C7-71483DA8CE28}" type="presParOf" srcId="{F20B3D24-A329-49F5-B3D2-4C5EE196EA6D}" destId="{22D46726-3843-44B9-BEE1-A5D534B6F4C0}" srcOrd="23" destOrd="0" presId="urn:microsoft.com/office/officeart/2005/8/layout/list1"/>
    <dgm:cxn modelId="{35CCF2B5-2EBD-4167-A67F-D3DF8BA15009}" type="presParOf" srcId="{F20B3D24-A329-49F5-B3D2-4C5EE196EA6D}" destId="{42EAE66D-2B0B-4393-8841-085CBA6F336B}" srcOrd="24" destOrd="0" presId="urn:microsoft.com/office/officeart/2005/8/layout/list1"/>
    <dgm:cxn modelId="{6B57DE53-CF39-4A02-865E-0276BD3E65B1}" type="presParOf" srcId="{42EAE66D-2B0B-4393-8841-085CBA6F336B}" destId="{C59225D6-9006-407E-9BB9-653C4DB01899}" srcOrd="0" destOrd="0" presId="urn:microsoft.com/office/officeart/2005/8/layout/list1"/>
    <dgm:cxn modelId="{33532598-DCC5-4B85-99B5-1BCDCF6BC69A}" type="presParOf" srcId="{42EAE66D-2B0B-4393-8841-085CBA6F336B}" destId="{E131A284-0603-499E-9C08-139F05156C9E}" srcOrd="1" destOrd="0" presId="urn:microsoft.com/office/officeart/2005/8/layout/list1"/>
    <dgm:cxn modelId="{B1AFEF9A-324E-4608-87D8-811B62034207}" type="presParOf" srcId="{F20B3D24-A329-49F5-B3D2-4C5EE196EA6D}" destId="{A33A33F6-79E9-425C-AE61-A7A29C8A5377}" srcOrd="25" destOrd="0" presId="urn:microsoft.com/office/officeart/2005/8/layout/list1"/>
    <dgm:cxn modelId="{A43416A8-9144-4B81-B64D-B29484EEE12C}" type="presParOf" srcId="{F20B3D24-A329-49F5-B3D2-4C5EE196EA6D}" destId="{92A2A6AE-F6C3-4DA5-B1C9-B1179C995229}" srcOrd="26" destOrd="0" presId="urn:microsoft.com/office/officeart/2005/8/layout/list1"/>
    <dgm:cxn modelId="{4EFFC046-6F86-401B-93A9-661AD05591F6}" type="presParOf" srcId="{F20B3D24-A329-49F5-B3D2-4C5EE196EA6D}" destId="{B08F4B4E-B1D6-4722-BBD7-813273A38DD3}" srcOrd="27" destOrd="0" presId="urn:microsoft.com/office/officeart/2005/8/layout/list1"/>
    <dgm:cxn modelId="{DB72A38E-98A4-436B-BAF5-FC3DDAB5A699}" type="presParOf" srcId="{F20B3D24-A329-49F5-B3D2-4C5EE196EA6D}" destId="{59C36FEA-307A-4424-B70E-A17C7AA7038E}" srcOrd="28" destOrd="0" presId="urn:microsoft.com/office/officeart/2005/8/layout/list1"/>
    <dgm:cxn modelId="{C6AFDFD7-959A-4056-83E2-C53F39DA9771}" type="presParOf" srcId="{59C36FEA-307A-4424-B70E-A17C7AA7038E}" destId="{D96F155E-F483-4F0A-9629-5EF83F156D84}" srcOrd="0" destOrd="0" presId="urn:microsoft.com/office/officeart/2005/8/layout/list1"/>
    <dgm:cxn modelId="{5F30FD80-EA52-4B2F-95A5-76D6249F7093}" type="presParOf" srcId="{59C36FEA-307A-4424-B70E-A17C7AA7038E}" destId="{34EC6499-917F-4FC9-BCD3-B3D5415DD598}" srcOrd="1" destOrd="0" presId="urn:microsoft.com/office/officeart/2005/8/layout/list1"/>
    <dgm:cxn modelId="{0E387356-5647-4827-A21C-9D9BC53F5355}" type="presParOf" srcId="{F20B3D24-A329-49F5-B3D2-4C5EE196EA6D}" destId="{5CAC1A68-F99D-47EB-AEC0-92FAF40129A1}" srcOrd="29" destOrd="0" presId="urn:microsoft.com/office/officeart/2005/8/layout/list1"/>
    <dgm:cxn modelId="{C142AA5D-8D0C-4C9C-88DA-ACA1160BF0C9}" type="presParOf" srcId="{F20B3D24-A329-49F5-B3D2-4C5EE196EA6D}" destId="{08EE2239-9E99-40E8-8221-D1C29EEA5A52}" srcOrd="30"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756C885-79D6-4122-8C53-F6049046A9B3}"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l-GR"/>
        </a:p>
      </dgm:t>
    </dgm:pt>
    <dgm:pt modelId="{C4C2A926-4441-4723-B8C2-E1267BA87E50}">
      <dgm:prSet phldrT="[Text]" custT="1"/>
      <dgm:spPr/>
      <dgm:t>
        <a:bodyPr/>
        <a:lstStyle/>
        <a:p>
          <a:r>
            <a:rPr lang="en-US" sz="1800" b="1" dirty="0" smtClean="0"/>
            <a:t>Core indicators</a:t>
          </a:r>
          <a:r>
            <a:rPr lang="en-US" sz="1800" dirty="0" smtClean="0"/>
            <a:t>: demonstrate performance in the delivery of city services and quality of life.</a:t>
          </a:r>
          <a:endParaRPr lang="el-GR" sz="1800" dirty="0"/>
        </a:p>
      </dgm:t>
    </dgm:pt>
    <dgm:pt modelId="{9B61C06D-D7DC-40D5-8F7C-CC0D9083CBA6}" type="parTrans" cxnId="{04A7888B-CA44-4504-BEF2-7B459CDF08C9}">
      <dgm:prSet/>
      <dgm:spPr/>
      <dgm:t>
        <a:bodyPr/>
        <a:lstStyle/>
        <a:p>
          <a:endParaRPr lang="el-GR" sz="6600"/>
        </a:p>
      </dgm:t>
    </dgm:pt>
    <dgm:pt modelId="{83A787DE-EEFD-40A8-9C7A-CF55AE5A0B66}" type="sibTrans" cxnId="{04A7888B-CA44-4504-BEF2-7B459CDF08C9}">
      <dgm:prSet/>
      <dgm:spPr/>
      <dgm:t>
        <a:bodyPr/>
        <a:lstStyle/>
        <a:p>
          <a:endParaRPr lang="el-GR" sz="6600"/>
        </a:p>
      </dgm:t>
    </dgm:pt>
    <dgm:pt modelId="{FE915347-EE3E-470D-98E9-2D032E37B29B}">
      <dgm:prSet custT="1"/>
      <dgm:spPr/>
      <dgm:t>
        <a:bodyPr/>
        <a:lstStyle/>
        <a:p>
          <a:r>
            <a:rPr lang="en-US" sz="1800" b="1" dirty="0" smtClean="0"/>
            <a:t>Supporting indicators</a:t>
          </a:r>
          <a:r>
            <a:rPr lang="en-US" sz="1800" dirty="0" smtClean="0"/>
            <a:t>: demonstrate performance in the delivery of city services and quality of life. Selected according to city objectives.</a:t>
          </a:r>
          <a:endParaRPr lang="el-GR" sz="1800" dirty="0"/>
        </a:p>
      </dgm:t>
    </dgm:pt>
    <dgm:pt modelId="{096506DA-39B6-41C1-AE29-462C79A929CE}" type="parTrans" cxnId="{CE586EDC-FA0E-4302-AE65-C7A4AE49EE2D}">
      <dgm:prSet/>
      <dgm:spPr/>
      <dgm:t>
        <a:bodyPr/>
        <a:lstStyle/>
        <a:p>
          <a:endParaRPr lang="el-GR" sz="6600"/>
        </a:p>
      </dgm:t>
    </dgm:pt>
    <dgm:pt modelId="{E0D5652C-20F0-4E67-A20F-CC538A6DE30D}" type="sibTrans" cxnId="{CE586EDC-FA0E-4302-AE65-C7A4AE49EE2D}">
      <dgm:prSet/>
      <dgm:spPr/>
      <dgm:t>
        <a:bodyPr/>
        <a:lstStyle/>
        <a:p>
          <a:endParaRPr lang="el-GR" sz="6600"/>
        </a:p>
      </dgm:t>
    </dgm:pt>
    <dgm:pt modelId="{79773518-9F29-4985-BFC7-D6C89D613730}">
      <dgm:prSet custT="1"/>
      <dgm:spPr/>
      <dgm:t>
        <a:bodyPr/>
        <a:lstStyle/>
        <a:p>
          <a:r>
            <a:rPr lang="en-US" sz="1800" b="1" dirty="0" smtClean="0"/>
            <a:t>Profile indicators</a:t>
          </a:r>
          <a:r>
            <a:rPr lang="en-US" sz="1800" dirty="0" smtClean="0"/>
            <a:t>: indicators that are recommended to provide basic statistics and background information to help cities determine which cities are of interest for peer comparisons.</a:t>
          </a:r>
          <a:endParaRPr lang="el-GR" sz="1800" dirty="0"/>
        </a:p>
      </dgm:t>
    </dgm:pt>
    <dgm:pt modelId="{2C25AB12-9276-4291-90EE-8F5E82B3E781}" type="parTrans" cxnId="{CE457F0C-A997-4431-84B8-99554E11E5F3}">
      <dgm:prSet/>
      <dgm:spPr/>
      <dgm:t>
        <a:bodyPr/>
        <a:lstStyle/>
        <a:p>
          <a:endParaRPr lang="el-GR" sz="6600"/>
        </a:p>
      </dgm:t>
    </dgm:pt>
    <dgm:pt modelId="{04DB1047-96B0-4EC1-BE22-D780FAE3C6D0}" type="sibTrans" cxnId="{CE457F0C-A997-4431-84B8-99554E11E5F3}">
      <dgm:prSet/>
      <dgm:spPr/>
      <dgm:t>
        <a:bodyPr/>
        <a:lstStyle/>
        <a:p>
          <a:endParaRPr lang="el-GR" sz="6600"/>
        </a:p>
      </dgm:t>
    </dgm:pt>
    <dgm:pt modelId="{D129753A-4DA4-4305-B556-02D867BA3851}" type="pres">
      <dgm:prSet presAssocID="{B756C885-79D6-4122-8C53-F6049046A9B3}" presName="linear" presStyleCnt="0">
        <dgm:presLayoutVars>
          <dgm:dir/>
          <dgm:animLvl val="lvl"/>
          <dgm:resizeHandles val="exact"/>
        </dgm:presLayoutVars>
      </dgm:prSet>
      <dgm:spPr/>
      <dgm:t>
        <a:bodyPr/>
        <a:lstStyle/>
        <a:p>
          <a:endParaRPr lang="el-GR"/>
        </a:p>
      </dgm:t>
    </dgm:pt>
    <dgm:pt modelId="{FB7C6330-32D4-4305-BF9F-D79CF49804AE}" type="pres">
      <dgm:prSet presAssocID="{C4C2A926-4441-4723-B8C2-E1267BA87E50}" presName="parentLin" presStyleCnt="0"/>
      <dgm:spPr/>
    </dgm:pt>
    <dgm:pt modelId="{829DC360-D846-4BE2-BCD2-8D4175713850}" type="pres">
      <dgm:prSet presAssocID="{C4C2A926-4441-4723-B8C2-E1267BA87E50}" presName="parentLeftMargin" presStyleLbl="node1" presStyleIdx="0" presStyleCnt="3"/>
      <dgm:spPr/>
      <dgm:t>
        <a:bodyPr/>
        <a:lstStyle/>
        <a:p>
          <a:endParaRPr lang="el-GR"/>
        </a:p>
      </dgm:t>
    </dgm:pt>
    <dgm:pt modelId="{5CD1E2E8-5508-4AEC-A70F-BC36638D6A16}" type="pres">
      <dgm:prSet presAssocID="{C4C2A926-4441-4723-B8C2-E1267BA87E50}" presName="parentText" presStyleLbl="node1" presStyleIdx="0" presStyleCnt="3" custScaleX="129820" custScaleY="161265">
        <dgm:presLayoutVars>
          <dgm:chMax val="0"/>
          <dgm:bulletEnabled val="1"/>
        </dgm:presLayoutVars>
      </dgm:prSet>
      <dgm:spPr/>
      <dgm:t>
        <a:bodyPr/>
        <a:lstStyle/>
        <a:p>
          <a:endParaRPr lang="el-GR"/>
        </a:p>
      </dgm:t>
    </dgm:pt>
    <dgm:pt modelId="{4D578447-C2D5-4FF5-9EC0-AC8EF8050269}" type="pres">
      <dgm:prSet presAssocID="{C4C2A926-4441-4723-B8C2-E1267BA87E50}" presName="negativeSpace" presStyleCnt="0"/>
      <dgm:spPr/>
    </dgm:pt>
    <dgm:pt modelId="{D8BCCF2C-AED5-499D-BC3A-CD1C0DAD5E74}" type="pres">
      <dgm:prSet presAssocID="{C4C2A926-4441-4723-B8C2-E1267BA87E50}" presName="childText" presStyleLbl="conFgAcc1" presStyleIdx="0" presStyleCnt="3">
        <dgm:presLayoutVars>
          <dgm:bulletEnabled val="1"/>
        </dgm:presLayoutVars>
      </dgm:prSet>
      <dgm:spPr/>
    </dgm:pt>
    <dgm:pt modelId="{A96A950D-115B-4692-B1B8-EFB1C946BED9}" type="pres">
      <dgm:prSet presAssocID="{83A787DE-EEFD-40A8-9C7A-CF55AE5A0B66}" presName="spaceBetweenRectangles" presStyleCnt="0"/>
      <dgm:spPr/>
    </dgm:pt>
    <dgm:pt modelId="{D070CB1D-3E11-4DFE-82F6-398572FA2A27}" type="pres">
      <dgm:prSet presAssocID="{FE915347-EE3E-470D-98E9-2D032E37B29B}" presName="parentLin" presStyleCnt="0"/>
      <dgm:spPr/>
    </dgm:pt>
    <dgm:pt modelId="{7953569A-91E8-4124-BAB5-4348B96A4AA4}" type="pres">
      <dgm:prSet presAssocID="{FE915347-EE3E-470D-98E9-2D032E37B29B}" presName="parentLeftMargin" presStyleLbl="node1" presStyleIdx="0" presStyleCnt="3"/>
      <dgm:spPr/>
      <dgm:t>
        <a:bodyPr/>
        <a:lstStyle/>
        <a:p>
          <a:endParaRPr lang="el-GR"/>
        </a:p>
      </dgm:t>
    </dgm:pt>
    <dgm:pt modelId="{2DB7BAFF-1BC4-4821-AD99-795DC57EDC4C}" type="pres">
      <dgm:prSet presAssocID="{FE915347-EE3E-470D-98E9-2D032E37B29B}" presName="parentText" presStyleLbl="node1" presStyleIdx="1" presStyleCnt="3" custScaleX="129820" custScaleY="161265">
        <dgm:presLayoutVars>
          <dgm:chMax val="0"/>
          <dgm:bulletEnabled val="1"/>
        </dgm:presLayoutVars>
      </dgm:prSet>
      <dgm:spPr/>
      <dgm:t>
        <a:bodyPr/>
        <a:lstStyle/>
        <a:p>
          <a:endParaRPr lang="el-GR"/>
        </a:p>
      </dgm:t>
    </dgm:pt>
    <dgm:pt modelId="{3D691EC9-2759-4781-894E-F8DBDB0FD5B1}" type="pres">
      <dgm:prSet presAssocID="{FE915347-EE3E-470D-98E9-2D032E37B29B}" presName="negativeSpace" presStyleCnt="0"/>
      <dgm:spPr/>
    </dgm:pt>
    <dgm:pt modelId="{6F727C55-E38D-47BB-A96C-B0BD6DB3F544}" type="pres">
      <dgm:prSet presAssocID="{FE915347-EE3E-470D-98E9-2D032E37B29B}" presName="childText" presStyleLbl="conFgAcc1" presStyleIdx="1" presStyleCnt="3">
        <dgm:presLayoutVars>
          <dgm:bulletEnabled val="1"/>
        </dgm:presLayoutVars>
      </dgm:prSet>
      <dgm:spPr/>
    </dgm:pt>
    <dgm:pt modelId="{A3760191-6AA8-47AE-9512-49E90F6B8C0B}" type="pres">
      <dgm:prSet presAssocID="{E0D5652C-20F0-4E67-A20F-CC538A6DE30D}" presName="spaceBetweenRectangles" presStyleCnt="0"/>
      <dgm:spPr/>
    </dgm:pt>
    <dgm:pt modelId="{00273DFF-40CE-470F-B523-E57E4F701EEB}" type="pres">
      <dgm:prSet presAssocID="{79773518-9F29-4985-BFC7-D6C89D613730}" presName="parentLin" presStyleCnt="0"/>
      <dgm:spPr/>
    </dgm:pt>
    <dgm:pt modelId="{F71DACC6-D97F-4CC7-B6CD-257677E89A49}" type="pres">
      <dgm:prSet presAssocID="{79773518-9F29-4985-BFC7-D6C89D613730}" presName="parentLeftMargin" presStyleLbl="node1" presStyleIdx="1" presStyleCnt="3"/>
      <dgm:spPr/>
      <dgm:t>
        <a:bodyPr/>
        <a:lstStyle/>
        <a:p>
          <a:endParaRPr lang="el-GR"/>
        </a:p>
      </dgm:t>
    </dgm:pt>
    <dgm:pt modelId="{CD7AFEAA-C1DF-4482-A9D6-F5BDE7C021B2}" type="pres">
      <dgm:prSet presAssocID="{79773518-9F29-4985-BFC7-D6C89D613730}" presName="parentText" presStyleLbl="node1" presStyleIdx="2" presStyleCnt="3" custScaleX="129820" custScaleY="209536">
        <dgm:presLayoutVars>
          <dgm:chMax val="0"/>
          <dgm:bulletEnabled val="1"/>
        </dgm:presLayoutVars>
      </dgm:prSet>
      <dgm:spPr/>
      <dgm:t>
        <a:bodyPr/>
        <a:lstStyle/>
        <a:p>
          <a:endParaRPr lang="el-GR"/>
        </a:p>
      </dgm:t>
    </dgm:pt>
    <dgm:pt modelId="{9F8E688A-9F15-442F-8125-6213317D939E}" type="pres">
      <dgm:prSet presAssocID="{79773518-9F29-4985-BFC7-D6C89D613730}" presName="negativeSpace" presStyleCnt="0"/>
      <dgm:spPr/>
    </dgm:pt>
    <dgm:pt modelId="{4613B40E-3453-4AB2-B4E0-77DC7315F18D}" type="pres">
      <dgm:prSet presAssocID="{79773518-9F29-4985-BFC7-D6C89D613730}" presName="childText" presStyleLbl="conFgAcc1" presStyleIdx="2" presStyleCnt="3">
        <dgm:presLayoutVars>
          <dgm:bulletEnabled val="1"/>
        </dgm:presLayoutVars>
      </dgm:prSet>
      <dgm:spPr/>
    </dgm:pt>
  </dgm:ptLst>
  <dgm:cxnLst>
    <dgm:cxn modelId="{486AD19B-311F-496E-8F74-C6D5479B01A0}" type="presOf" srcId="{C4C2A926-4441-4723-B8C2-E1267BA87E50}" destId="{829DC360-D846-4BE2-BCD2-8D4175713850}" srcOrd="0" destOrd="0" presId="urn:microsoft.com/office/officeart/2005/8/layout/list1"/>
    <dgm:cxn modelId="{B812CFC7-73B5-4869-8A28-0BC5C1B64D1A}" type="presOf" srcId="{B756C885-79D6-4122-8C53-F6049046A9B3}" destId="{D129753A-4DA4-4305-B556-02D867BA3851}" srcOrd="0" destOrd="0" presId="urn:microsoft.com/office/officeart/2005/8/layout/list1"/>
    <dgm:cxn modelId="{CE457F0C-A997-4431-84B8-99554E11E5F3}" srcId="{B756C885-79D6-4122-8C53-F6049046A9B3}" destId="{79773518-9F29-4985-BFC7-D6C89D613730}" srcOrd="2" destOrd="0" parTransId="{2C25AB12-9276-4291-90EE-8F5E82B3E781}" sibTransId="{04DB1047-96B0-4EC1-BE22-D780FAE3C6D0}"/>
    <dgm:cxn modelId="{5E0FC7D1-A631-49DE-A6B0-DBF144FB0BB8}" type="presOf" srcId="{FE915347-EE3E-470D-98E9-2D032E37B29B}" destId="{2DB7BAFF-1BC4-4821-AD99-795DC57EDC4C}" srcOrd="1" destOrd="0" presId="urn:microsoft.com/office/officeart/2005/8/layout/list1"/>
    <dgm:cxn modelId="{D154C0C7-AF35-42E3-9AFE-C87656994728}" type="presOf" srcId="{79773518-9F29-4985-BFC7-D6C89D613730}" destId="{F71DACC6-D97F-4CC7-B6CD-257677E89A49}" srcOrd="0" destOrd="0" presId="urn:microsoft.com/office/officeart/2005/8/layout/list1"/>
    <dgm:cxn modelId="{04A7888B-CA44-4504-BEF2-7B459CDF08C9}" srcId="{B756C885-79D6-4122-8C53-F6049046A9B3}" destId="{C4C2A926-4441-4723-B8C2-E1267BA87E50}" srcOrd="0" destOrd="0" parTransId="{9B61C06D-D7DC-40D5-8F7C-CC0D9083CBA6}" sibTransId="{83A787DE-EEFD-40A8-9C7A-CF55AE5A0B66}"/>
    <dgm:cxn modelId="{657342FC-9D95-4500-AD8C-D264922D0CAB}" type="presOf" srcId="{C4C2A926-4441-4723-B8C2-E1267BA87E50}" destId="{5CD1E2E8-5508-4AEC-A70F-BC36638D6A16}" srcOrd="1" destOrd="0" presId="urn:microsoft.com/office/officeart/2005/8/layout/list1"/>
    <dgm:cxn modelId="{CE586EDC-FA0E-4302-AE65-C7A4AE49EE2D}" srcId="{B756C885-79D6-4122-8C53-F6049046A9B3}" destId="{FE915347-EE3E-470D-98E9-2D032E37B29B}" srcOrd="1" destOrd="0" parTransId="{096506DA-39B6-41C1-AE29-462C79A929CE}" sibTransId="{E0D5652C-20F0-4E67-A20F-CC538A6DE30D}"/>
    <dgm:cxn modelId="{4D14FBAD-EC02-48AB-BCAE-CBB720E1CEE2}" type="presOf" srcId="{FE915347-EE3E-470D-98E9-2D032E37B29B}" destId="{7953569A-91E8-4124-BAB5-4348B96A4AA4}" srcOrd="0" destOrd="0" presId="urn:microsoft.com/office/officeart/2005/8/layout/list1"/>
    <dgm:cxn modelId="{64D08EA5-4CC5-4F0F-A9D0-4DD5380C3FB8}" type="presOf" srcId="{79773518-9F29-4985-BFC7-D6C89D613730}" destId="{CD7AFEAA-C1DF-4482-A9D6-F5BDE7C021B2}" srcOrd="1" destOrd="0" presId="urn:microsoft.com/office/officeart/2005/8/layout/list1"/>
    <dgm:cxn modelId="{BA6D4ECF-86E5-4565-BE84-56721E91096E}" type="presParOf" srcId="{D129753A-4DA4-4305-B556-02D867BA3851}" destId="{FB7C6330-32D4-4305-BF9F-D79CF49804AE}" srcOrd="0" destOrd="0" presId="urn:microsoft.com/office/officeart/2005/8/layout/list1"/>
    <dgm:cxn modelId="{E97C9F99-7D25-4A79-BE0E-0BA18D1EAED0}" type="presParOf" srcId="{FB7C6330-32D4-4305-BF9F-D79CF49804AE}" destId="{829DC360-D846-4BE2-BCD2-8D4175713850}" srcOrd="0" destOrd="0" presId="urn:microsoft.com/office/officeart/2005/8/layout/list1"/>
    <dgm:cxn modelId="{52275AA6-E133-46FB-9131-6F5B62BF408A}" type="presParOf" srcId="{FB7C6330-32D4-4305-BF9F-D79CF49804AE}" destId="{5CD1E2E8-5508-4AEC-A70F-BC36638D6A16}" srcOrd="1" destOrd="0" presId="urn:microsoft.com/office/officeart/2005/8/layout/list1"/>
    <dgm:cxn modelId="{26EDC12B-CFFF-451D-BBAB-7B81A348A7AE}" type="presParOf" srcId="{D129753A-4DA4-4305-B556-02D867BA3851}" destId="{4D578447-C2D5-4FF5-9EC0-AC8EF8050269}" srcOrd="1" destOrd="0" presId="urn:microsoft.com/office/officeart/2005/8/layout/list1"/>
    <dgm:cxn modelId="{2F61AD19-C8E9-422A-BF8F-D07C7C4B4B76}" type="presParOf" srcId="{D129753A-4DA4-4305-B556-02D867BA3851}" destId="{D8BCCF2C-AED5-499D-BC3A-CD1C0DAD5E74}" srcOrd="2" destOrd="0" presId="urn:microsoft.com/office/officeart/2005/8/layout/list1"/>
    <dgm:cxn modelId="{1EAD9229-C051-4829-AEB7-24DEB1E4174F}" type="presParOf" srcId="{D129753A-4DA4-4305-B556-02D867BA3851}" destId="{A96A950D-115B-4692-B1B8-EFB1C946BED9}" srcOrd="3" destOrd="0" presId="urn:microsoft.com/office/officeart/2005/8/layout/list1"/>
    <dgm:cxn modelId="{71754444-1B41-48BC-91CD-38C816CD9918}" type="presParOf" srcId="{D129753A-4DA4-4305-B556-02D867BA3851}" destId="{D070CB1D-3E11-4DFE-82F6-398572FA2A27}" srcOrd="4" destOrd="0" presId="urn:microsoft.com/office/officeart/2005/8/layout/list1"/>
    <dgm:cxn modelId="{815251D2-E45D-43D7-AEA0-249582D5FAFF}" type="presParOf" srcId="{D070CB1D-3E11-4DFE-82F6-398572FA2A27}" destId="{7953569A-91E8-4124-BAB5-4348B96A4AA4}" srcOrd="0" destOrd="0" presId="urn:microsoft.com/office/officeart/2005/8/layout/list1"/>
    <dgm:cxn modelId="{5C442741-7A3D-455E-B563-91E17D6E4C8C}" type="presParOf" srcId="{D070CB1D-3E11-4DFE-82F6-398572FA2A27}" destId="{2DB7BAFF-1BC4-4821-AD99-795DC57EDC4C}" srcOrd="1" destOrd="0" presId="urn:microsoft.com/office/officeart/2005/8/layout/list1"/>
    <dgm:cxn modelId="{AD557CA2-7CB3-4218-92FD-967CC30FB502}" type="presParOf" srcId="{D129753A-4DA4-4305-B556-02D867BA3851}" destId="{3D691EC9-2759-4781-894E-F8DBDB0FD5B1}" srcOrd="5" destOrd="0" presId="urn:microsoft.com/office/officeart/2005/8/layout/list1"/>
    <dgm:cxn modelId="{D73681B5-5E53-4AEE-B916-EDE997E29120}" type="presParOf" srcId="{D129753A-4DA4-4305-B556-02D867BA3851}" destId="{6F727C55-E38D-47BB-A96C-B0BD6DB3F544}" srcOrd="6" destOrd="0" presId="urn:microsoft.com/office/officeart/2005/8/layout/list1"/>
    <dgm:cxn modelId="{307D27E1-E3F6-4C08-9CAC-F387F0E1FDA0}" type="presParOf" srcId="{D129753A-4DA4-4305-B556-02D867BA3851}" destId="{A3760191-6AA8-47AE-9512-49E90F6B8C0B}" srcOrd="7" destOrd="0" presId="urn:microsoft.com/office/officeart/2005/8/layout/list1"/>
    <dgm:cxn modelId="{3649B229-D093-4159-A281-3AD9E83082E4}" type="presParOf" srcId="{D129753A-4DA4-4305-B556-02D867BA3851}" destId="{00273DFF-40CE-470F-B523-E57E4F701EEB}" srcOrd="8" destOrd="0" presId="urn:microsoft.com/office/officeart/2005/8/layout/list1"/>
    <dgm:cxn modelId="{08CA7738-8A89-4EC5-A7C6-4420C1400DF2}" type="presParOf" srcId="{00273DFF-40CE-470F-B523-E57E4F701EEB}" destId="{F71DACC6-D97F-4CC7-B6CD-257677E89A49}" srcOrd="0" destOrd="0" presId="urn:microsoft.com/office/officeart/2005/8/layout/list1"/>
    <dgm:cxn modelId="{FAD952A9-CE27-4828-80D0-C3E3A5420950}" type="presParOf" srcId="{00273DFF-40CE-470F-B523-E57E4F701EEB}" destId="{CD7AFEAA-C1DF-4482-A9D6-F5BDE7C021B2}" srcOrd="1" destOrd="0" presId="urn:microsoft.com/office/officeart/2005/8/layout/list1"/>
    <dgm:cxn modelId="{DD2DBBCB-A582-4274-A130-B51B4AB0FC77}" type="presParOf" srcId="{D129753A-4DA4-4305-B556-02D867BA3851}" destId="{9F8E688A-9F15-442F-8125-6213317D939E}" srcOrd="9" destOrd="0" presId="urn:microsoft.com/office/officeart/2005/8/layout/list1"/>
    <dgm:cxn modelId="{B1A6B733-9B8A-428C-A285-2DF4BFEB7886}" type="presParOf" srcId="{D129753A-4DA4-4305-B556-02D867BA3851}" destId="{4613B40E-3453-4AB2-B4E0-77DC7315F18D}"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BAA9896-2EB6-4236-91A7-7A384839E748}" type="doc">
      <dgm:prSet loTypeId="urn:microsoft.com/office/officeart/2005/8/layout/hProcess6" loCatId="process" qsTypeId="urn:microsoft.com/office/officeart/2005/8/quickstyle/simple1" qsCatId="simple" csTypeId="urn:microsoft.com/office/officeart/2005/8/colors/colorful1" csCatId="colorful" phldr="1"/>
      <dgm:spPr/>
      <dgm:t>
        <a:bodyPr/>
        <a:lstStyle/>
        <a:p>
          <a:endParaRPr lang="en-US"/>
        </a:p>
      </dgm:t>
    </dgm:pt>
    <dgm:pt modelId="{16266108-7927-42FD-8D6C-23CCB5FC1EA8}">
      <dgm:prSet phldrT="[Text]" custT="1"/>
      <dgm:spPr/>
      <dgm:t>
        <a:bodyPr/>
        <a:lstStyle/>
        <a:p>
          <a:r>
            <a:rPr lang="en-US" sz="1100" dirty="0" smtClean="0"/>
            <a:t>Theme</a:t>
          </a:r>
          <a:endParaRPr lang="en-US" sz="1100" dirty="0"/>
        </a:p>
      </dgm:t>
    </dgm:pt>
    <dgm:pt modelId="{9DD4FBB1-6356-4F69-B1EA-B7DE78970250}" type="parTrans" cxnId="{35534045-734B-457C-BCFE-884A1DC416F3}">
      <dgm:prSet/>
      <dgm:spPr/>
      <dgm:t>
        <a:bodyPr/>
        <a:lstStyle/>
        <a:p>
          <a:endParaRPr lang="en-US"/>
        </a:p>
      </dgm:t>
    </dgm:pt>
    <dgm:pt modelId="{0681CEE8-397E-435C-B914-1F266915118F}" type="sibTrans" cxnId="{35534045-734B-457C-BCFE-884A1DC416F3}">
      <dgm:prSet/>
      <dgm:spPr/>
      <dgm:t>
        <a:bodyPr/>
        <a:lstStyle/>
        <a:p>
          <a:endParaRPr lang="en-US"/>
        </a:p>
      </dgm:t>
    </dgm:pt>
    <dgm:pt modelId="{688009DC-1686-475D-AA5F-9124568B1157}">
      <dgm:prSet phldrT="[Text]" custT="1"/>
      <dgm:spPr/>
      <dgm:t>
        <a:bodyPr/>
        <a:lstStyle/>
        <a:p>
          <a:r>
            <a:rPr lang="en-US" sz="1400" b="1" dirty="0" smtClean="0"/>
            <a:t>Economy</a:t>
          </a:r>
          <a:endParaRPr lang="en-US" sz="1400" dirty="0"/>
        </a:p>
      </dgm:t>
    </dgm:pt>
    <dgm:pt modelId="{CAAA6A31-04AD-45D1-B7C5-00363A7E72BD}" type="parTrans" cxnId="{9AF3F41C-9DF3-48DD-AE31-3C46E60E0D6F}">
      <dgm:prSet/>
      <dgm:spPr/>
      <dgm:t>
        <a:bodyPr/>
        <a:lstStyle/>
        <a:p>
          <a:endParaRPr lang="en-US"/>
        </a:p>
      </dgm:t>
    </dgm:pt>
    <dgm:pt modelId="{B2017972-B607-46F5-A896-D709F8193797}" type="sibTrans" cxnId="{9AF3F41C-9DF3-48DD-AE31-3C46E60E0D6F}">
      <dgm:prSet/>
      <dgm:spPr/>
      <dgm:t>
        <a:bodyPr/>
        <a:lstStyle/>
        <a:p>
          <a:endParaRPr lang="en-US"/>
        </a:p>
      </dgm:t>
    </dgm:pt>
    <dgm:pt modelId="{D6393627-35D5-438C-9684-8C6A4FFB87EE}">
      <dgm:prSet phldrT="[Text]" custT="1"/>
      <dgm:spPr/>
      <dgm:t>
        <a:bodyPr/>
        <a:lstStyle/>
        <a:p>
          <a:r>
            <a:rPr lang="en-US" sz="1100" dirty="0" smtClean="0"/>
            <a:t>Core indicator</a:t>
          </a:r>
          <a:endParaRPr lang="en-US" sz="1100" dirty="0"/>
        </a:p>
      </dgm:t>
    </dgm:pt>
    <dgm:pt modelId="{4BBDB4A8-C0F8-44BB-AF00-BB8555471E48}" type="parTrans" cxnId="{8B9BF8C0-6225-4145-9A62-5A1A5C9251F7}">
      <dgm:prSet/>
      <dgm:spPr/>
      <dgm:t>
        <a:bodyPr/>
        <a:lstStyle/>
        <a:p>
          <a:endParaRPr lang="en-US"/>
        </a:p>
      </dgm:t>
    </dgm:pt>
    <dgm:pt modelId="{489B0923-A2A1-4910-8EEA-9E2B972553FE}" type="sibTrans" cxnId="{8B9BF8C0-6225-4145-9A62-5A1A5C9251F7}">
      <dgm:prSet/>
      <dgm:spPr/>
      <dgm:t>
        <a:bodyPr/>
        <a:lstStyle/>
        <a:p>
          <a:endParaRPr lang="en-US"/>
        </a:p>
      </dgm:t>
    </dgm:pt>
    <dgm:pt modelId="{4BD66EBE-678A-4AA2-8A4D-C97116E4A0FB}">
      <dgm:prSet phldrT="[Text]" custT="1"/>
      <dgm:spPr/>
      <dgm:t>
        <a:bodyPr/>
        <a:lstStyle/>
        <a:p>
          <a:r>
            <a:rPr lang="en-US" sz="1400" dirty="0" smtClean="0"/>
            <a:t>- City’s unemployment rate</a:t>
          </a:r>
          <a:endParaRPr lang="en-US" sz="1400" dirty="0"/>
        </a:p>
      </dgm:t>
    </dgm:pt>
    <dgm:pt modelId="{A5B2C8E2-299D-4023-AAF5-4095B08E3C77}" type="parTrans" cxnId="{E97A511D-01C5-4368-B240-42EA31CE175B}">
      <dgm:prSet/>
      <dgm:spPr/>
      <dgm:t>
        <a:bodyPr/>
        <a:lstStyle/>
        <a:p>
          <a:endParaRPr lang="en-US"/>
        </a:p>
      </dgm:t>
    </dgm:pt>
    <dgm:pt modelId="{DF71197B-3928-4AED-BC54-70F644CEB3C3}" type="sibTrans" cxnId="{E97A511D-01C5-4368-B240-42EA31CE175B}">
      <dgm:prSet/>
      <dgm:spPr/>
      <dgm:t>
        <a:bodyPr/>
        <a:lstStyle/>
        <a:p>
          <a:endParaRPr lang="en-US"/>
        </a:p>
      </dgm:t>
    </dgm:pt>
    <dgm:pt modelId="{94947ECB-260C-497D-A6A8-949C642885E8}">
      <dgm:prSet phldrT="[Text]" custT="1"/>
      <dgm:spPr/>
      <dgm:t>
        <a:bodyPr/>
        <a:lstStyle/>
        <a:p>
          <a:r>
            <a:rPr lang="en-US" sz="1100" b="1" dirty="0" smtClean="0"/>
            <a:t>Supporting indicators</a:t>
          </a:r>
          <a:endParaRPr lang="en-US" sz="1100" dirty="0"/>
        </a:p>
      </dgm:t>
    </dgm:pt>
    <dgm:pt modelId="{99D917E4-C592-4BEB-9B99-EB776356ED21}" type="parTrans" cxnId="{A7BFD748-3687-47AC-AD77-A090C565FC63}">
      <dgm:prSet/>
      <dgm:spPr/>
      <dgm:t>
        <a:bodyPr/>
        <a:lstStyle/>
        <a:p>
          <a:endParaRPr lang="en-US"/>
        </a:p>
      </dgm:t>
    </dgm:pt>
    <dgm:pt modelId="{DE7B4025-0A3D-4721-A951-90AEAF74CBB1}" type="sibTrans" cxnId="{A7BFD748-3687-47AC-AD77-A090C565FC63}">
      <dgm:prSet/>
      <dgm:spPr/>
      <dgm:t>
        <a:bodyPr/>
        <a:lstStyle/>
        <a:p>
          <a:endParaRPr lang="en-US"/>
        </a:p>
      </dgm:t>
    </dgm:pt>
    <dgm:pt modelId="{D7E91A2A-BB64-4CAA-A842-EA3278BD6195}">
      <dgm:prSet phldrT="[Text]" custT="1"/>
      <dgm:spPr/>
      <dgm:t>
        <a:bodyPr/>
        <a:lstStyle/>
        <a:p>
          <a:r>
            <a:rPr lang="en-US" sz="1400" dirty="0" smtClean="0"/>
            <a:t> - Assessed value of commercial and industrial properties</a:t>
          </a:r>
        </a:p>
        <a:p>
          <a:r>
            <a:rPr lang="en-US" sz="1400" dirty="0" smtClean="0"/>
            <a:t>- Percentage of persons in full-time employment</a:t>
          </a:r>
        </a:p>
        <a:p>
          <a:r>
            <a:rPr lang="af-ZA" sz="1400" dirty="0" smtClean="0"/>
            <a:t>- Youth unemployment rate </a:t>
          </a:r>
          <a:endParaRPr lang="en-US" sz="1400" dirty="0"/>
        </a:p>
      </dgm:t>
    </dgm:pt>
    <dgm:pt modelId="{11C8D239-7164-44D6-9F5F-54A6B684F6D8}" type="parTrans" cxnId="{196915AD-728C-4761-BD92-FE42498028D2}">
      <dgm:prSet/>
      <dgm:spPr/>
      <dgm:t>
        <a:bodyPr/>
        <a:lstStyle/>
        <a:p>
          <a:endParaRPr lang="en-US"/>
        </a:p>
      </dgm:t>
    </dgm:pt>
    <dgm:pt modelId="{AFB5B2C9-7521-4E73-A10B-894A89C07CD8}" type="sibTrans" cxnId="{196915AD-728C-4761-BD92-FE42498028D2}">
      <dgm:prSet/>
      <dgm:spPr/>
      <dgm:t>
        <a:bodyPr/>
        <a:lstStyle/>
        <a:p>
          <a:endParaRPr lang="en-US"/>
        </a:p>
      </dgm:t>
    </dgm:pt>
    <dgm:pt modelId="{BE361B91-F36E-4059-A7A0-321BB2433CE8}" type="pres">
      <dgm:prSet presAssocID="{FBAA9896-2EB6-4236-91A7-7A384839E748}" presName="theList" presStyleCnt="0">
        <dgm:presLayoutVars>
          <dgm:dir/>
          <dgm:animLvl val="lvl"/>
          <dgm:resizeHandles val="exact"/>
        </dgm:presLayoutVars>
      </dgm:prSet>
      <dgm:spPr/>
      <dgm:t>
        <a:bodyPr/>
        <a:lstStyle/>
        <a:p>
          <a:endParaRPr lang="en-US"/>
        </a:p>
      </dgm:t>
    </dgm:pt>
    <dgm:pt modelId="{7CCD15DF-D77E-4B19-AEE0-BC48CB7DDA2A}" type="pres">
      <dgm:prSet presAssocID="{16266108-7927-42FD-8D6C-23CCB5FC1EA8}" presName="compNode" presStyleCnt="0"/>
      <dgm:spPr/>
    </dgm:pt>
    <dgm:pt modelId="{6ACA0043-6C2C-49E4-9CDB-C1CFF2CA2556}" type="pres">
      <dgm:prSet presAssocID="{16266108-7927-42FD-8D6C-23CCB5FC1EA8}" presName="noGeometry" presStyleCnt="0"/>
      <dgm:spPr/>
    </dgm:pt>
    <dgm:pt modelId="{B2A42A4D-7872-421D-A012-44C21136FE0D}" type="pres">
      <dgm:prSet presAssocID="{16266108-7927-42FD-8D6C-23CCB5FC1EA8}" presName="childTextVisible" presStyleLbl="bgAccFollowNode1" presStyleIdx="0" presStyleCnt="3" custScaleX="136940">
        <dgm:presLayoutVars>
          <dgm:bulletEnabled val="1"/>
        </dgm:presLayoutVars>
      </dgm:prSet>
      <dgm:spPr/>
      <dgm:t>
        <a:bodyPr/>
        <a:lstStyle/>
        <a:p>
          <a:endParaRPr lang="en-US"/>
        </a:p>
      </dgm:t>
    </dgm:pt>
    <dgm:pt modelId="{C92D8A2A-D548-46EC-A98E-05BC75EC198D}" type="pres">
      <dgm:prSet presAssocID="{16266108-7927-42FD-8D6C-23CCB5FC1EA8}" presName="childTextHidden" presStyleLbl="bgAccFollowNode1" presStyleIdx="0" presStyleCnt="3"/>
      <dgm:spPr/>
      <dgm:t>
        <a:bodyPr/>
        <a:lstStyle/>
        <a:p>
          <a:endParaRPr lang="en-US"/>
        </a:p>
      </dgm:t>
    </dgm:pt>
    <dgm:pt modelId="{47B8047E-9A55-417F-B0F7-DAC59B89B612}" type="pres">
      <dgm:prSet presAssocID="{16266108-7927-42FD-8D6C-23CCB5FC1EA8}" presName="parentText" presStyleLbl="node1" presStyleIdx="0" presStyleCnt="3" custLinFactNeighborX="-7530" custLinFactNeighborY="-65124">
        <dgm:presLayoutVars>
          <dgm:chMax val="1"/>
          <dgm:bulletEnabled val="1"/>
        </dgm:presLayoutVars>
      </dgm:prSet>
      <dgm:spPr/>
      <dgm:t>
        <a:bodyPr/>
        <a:lstStyle/>
        <a:p>
          <a:endParaRPr lang="en-US"/>
        </a:p>
      </dgm:t>
    </dgm:pt>
    <dgm:pt modelId="{E2916930-0ADE-4FDD-ADC8-F907C83AD9BE}" type="pres">
      <dgm:prSet presAssocID="{16266108-7927-42FD-8D6C-23CCB5FC1EA8}" presName="aSpace" presStyleCnt="0"/>
      <dgm:spPr/>
    </dgm:pt>
    <dgm:pt modelId="{E4D90B48-27FB-4582-9CA8-8DBA66485353}" type="pres">
      <dgm:prSet presAssocID="{D6393627-35D5-438C-9684-8C6A4FFB87EE}" presName="compNode" presStyleCnt="0"/>
      <dgm:spPr/>
    </dgm:pt>
    <dgm:pt modelId="{FB6627CB-3F7C-4E82-BCAA-19727C8519A7}" type="pres">
      <dgm:prSet presAssocID="{D6393627-35D5-438C-9684-8C6A4FFB87EE}" presName="noGeometry" presStyleCnt="0"/>
      <dgm:spPr/>
    </dgm:pt>
    <dgm:pt modelId="{234A9DF4-941F-4463-B940-97661B99AF07}" type="pres">
      <dgm:prSet presAssocID="{D6393627-35D5-438C-9684-8C6A4FFB87EE}" presName="childTextVisible" presStyleLbl="bgAccFollowNode1" presStyleIdx="1" presStyleCnt="3" custScaleX="186163" custScaleY="187047">
        <dgm:presLayoutVars>
          <dgm:bulletEnabled val="1"/>
        </dgm:presLayoutVars>
      </dgm:prSet>
      <dgm:spPr/>
      <dgm:t>
        <a:bodyPr/>
        <a:lstStyle/>
        <a:p>
          <a:endParaRPr lang="en-US"/>
        </a:p>
      </dgm:t>
    </dgm:pt>
    <dgm:pt modelId="{88EF234F-A47A-4C6A-9B08-46A0B14C8472}" type="pres">
      <dgm:prSet presAssocID="{D6393627-35D5-438C-9684-8C6A4FFB87EE}" presName="childTextHidden" presStyleLbl="bgAccFollowNode1" presStyleIdx="1" presStyleCnt="3"/>
      <dgm:spPr/>
      <dgm:t>
        <a:bodyPr/>
        <a:lstStyle/>
        <a:p>
          <a:endParaRPr lang="en-US"/>
        </a:p>
      </dgm:t>
    </dgm:pt>
    <dgm:pt modelId="{6FA666C4-F7E3-48F2-BA74-34E6106BF569}" type="pres">
      <dgm:prSet presAssocID="{D6393627-35D5-438C-9684-8C6A4FFB87EE}" presName="parentText" presStyleLbl="node1" presStyleIdx="1" presStyleCnt="3" custLinFactNeighborX="-44893" custLinFactNeighborY="-73728">
        <dgm:presLayoutVars>
          <dgm:chMax val="1"/>
          <dgm:bulletEnabled val="1"/>
        </dgm:presLayoutVars>
      </dgm:prSet>
      <dgm:spPr/>
      <dgm:t>
        <a:bodyPr/>
        <a:lstStyle/>
        <a:p>
          <a:endParaRPr lang="en-US"/>
        </a:p>
      </dgm:t>
    </dgm:pt>
    <dgm:pt modelId="{D0612640-2C8D-4256-825C-10DA5A7B4414}" type="pres">
      <dgm:prSet presAssocID="{D6393627-35D5-438C-9684-8C6A4FFB87EE}" presName="aSpace" presStyleCnt="0"/>
      <dgm:spPr/>
    </dgm:pt>
    <dgm:pt modelId="{94110F4D-4EB9-4830-8AD3-EBACFF2CCE20}" type="pres">
      <dgm:prSet presAssocID="{94947ECB-260C-497D-A6A8-949C642885E8}" presName="compNode" presStyleCnt="0"/>
      <dgm:spPr/>
    </dgm:pt>
    <dgm:pt modelId="{7623F39F-9A42-49A1-9161-A5F58D7089F5}" type="pres">
      <dgm:prSet presAssocID="{94947ECB-260C-497D-A6A8-949C642885E8}" presName="noGeometry" presStyleCnt="0"/>
      <dgm:spPr/>
    </dgm:pt>
    <dgm:pt modelId="{456A5793-9815-46C8-8F40-3F763A9DE983}" type="pres">
      <dgm:prSet presAssocID="{94947ECB-260C-497D-A6A8-949C642885E8}" presName="childTextVisible" presStyleLbl="bgAccFollowNode1" presStyleIdx="2" presStyleCnt="3" custScaleX="186007" custScaleY="235831">
        <dgm:presLayoutVars>
          <dgm:bulletEnabled val="1"/>
        </dgm:presLayoutVars>
      </dgm:prSet>
      <dgm:spPr/>
      <dgm:t>
        <a:bodyPr/>
        <a:lstStyle/>
        <a:p>
          <a:endParaRPr lang="en-US"/>
        </a:p>
      </dgm:t>
    </dgm:pt>
    <dgm:pt modelId="{042E278C-36CB-40A5-834E-606D7AD9DA80}" type="pres">
      <dgm:prSet presAssocID="{94947ECB-260C-497D-A6A8-949C642885E8}" presName="childTextHidden" presStyleLbl="bgAccFollowNode1" presStyleIdx="2" presStyleCnt="3"/>
      <dgm:spPr/>
      <dgm:t>
        <a:bodyPr/>
        <a:lstStyle/>
        <a:p>
          <a:endParaRPr lang="en-US"/>
        </a:p>
      </dgm:t>
    </dgm:pt>
    <dgm:pt modelId="{BD77E66D-A6D4-4F02-8270-596B98DC8500}" type="pres">
      <dgm:prSet presAssocID="{94947ECB-260C-497D-A6A8-949C642885E8}" presName="parentText" presStyleLbl="node1" presStyleIdx="2" presStyleCnt="3" custScaleX="172369" custScaleY="145276" custLinFactNeighborX="-78728" custLinFactNeighborY="-95562">
        <dgm:presLayoutVars>
          <dgm:chMax val="1"/>
          <dgm:bulletEnabled val="1"/>
        </dgm:presLayoutVars>
      </dgm:prSet>
      <dgm:spPr/>
      <dgm:t>
        <a:bodyPr/>
        <a:lstStyle/>
        <a:p>
          <a:endParaRPr lang="en-US"/>
        </a:p>
      </dgm:t>
    </dgm:pt>
  </dgm:ptLst>
  <dgm:cxnLst>
    <dgm:cxn modelId="{2CB4F29F-BB6C-46F2-86DF-538FE432BFBC}" type="presOf" srcId="{D7E91A2A-BB64-4CAA-A842-EA3278BD6195}" destId="{456A5793-9815-46C8-8F40-3F763A9DE983}" srcOrd="0" destOrd="0" presId="urn:microsoft.com/office/officeart/2005/8/layout/hProcess6"/>
    <dgm:cxn modelId="{196915AD-728C-4761-BD92-FE42498028D2}" srcId="{94947ECB-260C-497D-A6A8-949C642885E8}" destId="{D7E91A2A-BB64-4CAA-A842-EA3278BD6195}" srcOrd="0" destOrd="0" parTransId="{11C8D239-7164-44D6-9F5F-54A6B684F6D8}" sibTransId="{AFB5B2C9-7521-4E73-A10B-894A89C07CD8}"/>
    <dgm:cxn modelId="{C509855F-B968-4297-9DF5-299752CBF444}" type="presOf" srcId="{D7E91A2A-BB64-4CAA-A842-EA3278BD6195}" destId="{042E278C-36CB-40A5-834E-606D7AD9DA80}" srcOrd="1" destOrd="0" presId="urn:microsoft.com/office/officeart/2005/8/layout/hProcess6"/>
    <dgm:cxn modelId="{F4E6BC00-2CE5-43B3-A5BB-2FB6906DEF1A}" type="presOf" srcId="{4BD66EBE-678A-4AA2-8A4D-C97116E4A0FB}" destId="{88EF234F-A47A-4C6A-9B08-46A0B14C8472}" srcOrd="1" destOrd="0" presId="urn:microsoft.com/office/officeart/2005/8/layout/hProcess6"/>
    <dgm:cxn modelId="{9AF3F41C-9DF3-48DD-AE31-3C46E60E0D6F}" srcId="{16266108-7927-42FD-8D6C-23CCB5FC1EA8}" destId="{688009DC-1686-475D-AA5F-9124568B1157}" srcOrd="0" destOrd="0" parTransId="{CAAA6A31-04AD-45D1-B7C5-00363A7E72BD}" sibTransId="{B2017972-B607-46F5-A896-D709F8193797}"/>
    <dgm:cxn modelId="{A310F6F0-2EBD-4223-9A75-00484335930E}" type="presOf" srcId="{4BD66EBE-678A-4AA2-8A4D-C97116E4A0FB}" destId="{234A9DF4-941F-4463-B940-97661B99AF07}" srcOrd="0" destOrd="0" presId="urn:microsoft.com/office/officeart/2005/8/layout/hProcess6"/>
    <dgm:cxn modelId="{B8D655F2-0F44-4140-A907-0BD0D8179481}" type="presOf" srcId="{688009DC-1686-475D-AA5F-9124568B1157}" destId="{C92D8A2A-D548-46EC-A98E-05BC75EC198D}" srcOrd="1" destOrd="0" presId="urn:microsoft.com/office/officeart/2005/8/layout/hProcess6"/>
    <dgm:cxn modelId="{A7BFD748-3687-47AC-AD77-A090C565FC63}" srcId="{FBAA9896-2EB6-4236-91A7-7A384839E748}" destId="{94947ECB-260C-497D-A6A8-949C642885E8}" srcOrd="2" destOrd="0" parTransId="{99D917E4-C592-4BEB-9B99-EB776356ED21}" sibTransId="{DE7B4025-0A3D-4721-A951-90AEAF74CBB1}"/>
    <dgm:cxn modelId="{E6B31AFB-D720-4131-9E7A-FD836B8C06BA}" type="presOf" srcId="{94947ECB-260C-497D-A6A8-949C642885E8}" destId="{BD77E66D-A6D4-4F02-8270-596B98DC8500}" srcOrd="0" destOrd="0" presId="urn:microsoft.com/office/officeart/2005/8/layout/hProcess6"/>
    <dgm:cxn modelId="{35534045-734B-457C-BCFE-884A1DC416F3}" srcId="{FBAA9896-2EB6-4236-91A7-7A384839E748}" destId="{16266108-7927-42FD-8D6C-23CCB5FC1EA8}" srcOrd="0" destOrd="0" parTransId="{9DD4FBB1-6356-4F69-B1EA-B7DE78970250}" sibTransId="{0681CEE8-397E-435C-B914-1F266915118F}"/>
    <dgm:cxn modelId="{8B9BF8C0-6225-4145-9A62-5A1A5C9251F7}" srcId="{FBAA9896-2EB6-4236-91A7-7A384839E748}" destId="{D6393627-35D5-438C-9684-8C6A4FFB87EE}" srcOrd="1" destOrd="0" parTransId="{4BBDB4A8-C0F8-44BB-AF00-BB8555471E48}" sibTransId="{489B0923-A2A1-4910-8EEA-9E2B972553FE}"/>
    <dgm:cxn modelId="{BD73FD4C-5267-4CF9-8C9B-14547CA94034}" type="presOf" srcId="{688009DC-1686-475D-AA5F-9124568B1157}" destId="{B2A42A4D-7872-421D-A012-44C21136FE0D}" srcOrd="0" destOrd="0" presId="urn:microsoft.com/office/officeart/2005/8/layout/hProcess6"/>
    <dgm:cxn modelId="{C4635880-D3EB-47D6-B7FD-12FC9AB16A1C}" type="presOf" srcId="{FBAA9896-2EB6-4236-91A7-7A384839E748}" destId="{BE361B91-F36E-4059-A7A0-321BB2433CE8}" srcOrd="0" destOrd="0" presId="urn:microsoft.com/office/officeart/2005/8/layout/hProcess6"/>
    <dgm:cxn modelId="{D1CEF7D6-C147-4558-A7CF-9E58B81ADFA9}" type="presOf" srcId="{D6393627-35D5-438C-9684-8C6A4FFB87EE}" destId="{6FA666C4-F7E3-48F2-BA74-34E6106BF569}" srcOrd="0" destOrd="0" presId="urn:microsoft.com/office/officeart/2005/8/layout/hProcess6"/>
    <dgm:cxn modelId="{E97A511D-01C5-4368-B240-42EA31CE175B}" srcId="{D6393627-35D5-438C-9684-8C6A4FFB87EE}" destId="{4BD66EBE-678A-4AA2-8A4D-C97116E4A0FB}" srcOrd="0" destOrd="0" parTransId="{A5B2C8E2-299D-4023-AAF5-4095B08E3C77}" sibTransId="{DF71197B-3928-4AED-BC54-70F644CEB3C3}"/>
    <dgm:cxn modelId="{71EEC501-F69F-4E97-9C15-9BCB047AC9FB}" type="presOf" srcId="{16266108-7927-42FD-8D6C-23CCB5FC1EA8}" destId="{47B8047E-9A55-417F-B0F7-DAC59B89B612}" srcOrd="0" destOrd="0" presId="urn:microsoft.com/office/officeart/2005/8/layout/hProcess6"/>
    <dgm:cxn modelId="{950813F2-B5C5-4DB9-81ED-04D2759CC0E8}" type="presParOf" srcId="{BE361B91-F36E-4059-A7A0-321BB2433CE8}" destId="{7CCD15DF-D77E-4B19-AEE0-BC48CB7DDA2A}" srcOrd="0" destOrd="0" presId="urn:microsoft.com/office/officeart/2005/8/layout/hProcess6"/>
    <dgm:cxn modelId="{A6DC951E-75D8-4CAF-8E85-F2BF2F034DAE}" type="presParOf" srcId="{7CCD15DF-D77E-4B19-AEE0-BC48CB7DDA2A}" destId="{6ACA0043-6C2C-49E4-9CDB-C1CFF2CA2556}" srcOrd="0" destOrd="0" presId="urn:microsoft.com/office/officeart/2005/8/layout/hProcess6"/>
    <dgm:cxn modelId="{5CF45DBA-656B-43E3-8D24-0C5E65DCD29B}" type="presParOf" srcId="{7CCD15DF-D77E-4B19-AEE0-BC48CB7DDA2A}" destId="{B2A42A4D-7872-421D-A012-44C21136FE0D}" srcOrd="1" destOrd="0" presId="urn:microsoft.com/office/officeart/2005/8/layout/hProcess6"/>
    <dgm:cxn modelId="{F0B6B977-2232-442C-ACE9-55BFFFBAA97C}" type="presParOf" srcId="{7CCD15DF-D77E-4B19-AEE0-BC48CB7DDA2A}" destId="{C92D8A2A-D548-46EC-A98E-05BC75EC198D}" srcOrd="2" destOrd="0" presId="urn:microsoft.com/office/officeart/2005/8/layout/hProcess6"/>
    <dgm:cxn modelId="{5393D59B-42E4-47E2-8210-DFB97D62C83E}" type="presParOf" srcId="{7CCD15DF-D77E-4B19-AEE0-BC48CB7DDA2A}" destId="{47B8047E-9A55-417F-B0F7-DAC59B89B612}" srcOrd="3" destOrd="0" presId="urn:microsoft.com/office/officeart/2005/8/layout/hProcess6"/>
    <dgm:cxn modelId="{5B5C1F6C-3A3D-4325-81CA-D18E02718E08}" type="presParOf" srcId="{BE361B91-F36E-4059-A7A0-321BB2433CE8}" destId="{E2916930-0ADE-4FDD-ADC8-F907C83AD9BE}" srcOrd="1" destOrd="0" presId="urn:microsoft.com/office/officeart/2005/8/layout/hProcess6"/>
    <dgm:cxn modelId="{ACF9FEA6-B14A-4D0E-BB13-21E54ED2D217}" type="presParOf" srcId="{BE361B91-F36E-4059-A7A0-321BB2433CE8}" destId="{E4D90B48-27FB-4582-9CA8-8DBA66485353}" srcOrd="2" destOrd="0" presId="urn:microsoft.com/office/officeart/2005/8/layout/hProcess6"/>
    <dgm:cxn modelId="{6AE2BDB0-DF1E-4C3D-9E2D-16B9D8B7B732}" type="presParOf" srcId="{E4D90B48-27FB-4582-9CA8-8DBA66485353}" destId="{FB6627CB-3F7C-4E82-BCAA-19727C8519A7}" srcOrd="0" destOrd="0" presId="urn:microsoft.com/office/officeart/2005/8/layout/hProcess6"/>
    <dgm:cxn modelId="{72E0F8E7-255A-4168-93EE-D6A8677C816F}" type="presParOf" srcId="{E4D90B48-27FB-4582-9CA8-8DBA66485353}" destId="{234A9DF4-941F-4463-B940-97661B99AF07}" srcOrd="1" destOrd="0" presId="urn:microsoft.com/office/officeart/2005/8/layout/hProcess6"/>
    <dgm:cxn modelId="{322F1393-64F5-4262-9A74-4644E59EC0F9}" type="presParOf" srcId="{E4D90B48-27FB-4582-9CA8-8DBA66485353}" destId="{88EF234F-A47A-4C6A-9B08-46A0B14C8472}" srcOrd="2" destOrd="0" presId="urn:microsoft.com/office/officeart/2005/8/layout/hProcess6"/>
    <dgm:cxn modelId="{6FB49AD0-C570-473A-B132-42842B6D17B4}" type="presParOf" srcId="{E4D90B48-27FB-4582-9CA8-8DBA66485353}" destId="{6FA666C4-F7E3-48F2-BA74-34E6106BF569}" srcOrd="3" destOrd="0" presId="urn:microsoft.com/office/officeart/2005/8/layout/hProcess6"/>
    <dgm:cxn modelId="{BFF2E6E0-CA05-4E76-9CDB-B60CE74D7DAF}" type="presParOf" srcId="{BE361B91-F36E-4059-A7A0-321BB2433CE8}" destId="{D0612640-2C8D-4256-825C-10DA5A7B4414}" srcOrd="3" destOrd="0" presId="urn:microsoft.com/office/officeart/2005/8/layout/hProcess6"/>
    <dgm:cxn modelId="{51B0B6A5-3169-4554-AF21-D3920738375A}" type="presParOf" srcId="{BE361B91-F36E-4059-A7A0-321BB2433CE8}" destId="{94110F4D-4EB9-4830-8AD3-EBACFF2CCE20}" srcOrd="4" destOrd="0" presId="urn:microsoft.com/office/officeart/2005/8/layout/hProcess6"/>
    <dgm:cxn modelId="{04AF1188-7B82-4C51-8666-D8B1A26F68EC}" type="presParOf" srcId="{94110F4D-4EB9-4830-8AD3-EBACFF2CCE20}" destId="{7623F39F-9A42-49A1-9161-A5F58D7089F5}" srcOrd="0" destOrd="0" presId="urn:microsoft.com/office/officeart/2005/8/layout/hProcess6"/>
    <dgm:cxn modelId="{5937F4AD-A123-4BD1-A636-4C70283AED09}" type="presParOf" srcId="{94110F4D-4EB9-4830-8AD3-EBACFF2CCE20}" destId="{456A5793-9815-46C8-8F40-3F763A9DE983}" srcOrd="1" destOrd="0" presId="urn:microsoft.com/office/officeart/2005/8/layout/hProcess6"/>
    <dgm:cxn modelId="{27B13DAC-7ECD-40F4-9B2A-2829134AA98C}" type="presParOf" srcId="{94110F4D-4EB9-4830-8AD3-EBACFF2CCE20}" destId="{042E278C-36CB-40A5-834E-606D7AD9DA80}" srcOrd="2" destOrd="0" presId="urn:microsoft.com/office/officeart/2005/8/layout/hProcess6"/>
    <dgm:cxn modelId="{D68B84B0-5371-4494-85A5-FFFD5CC64C45}" type="presParOf" srcId="{94110F4D-4EB9-4830-8AD3-EBACFF2CCE20}" destId="{BD77E66D-A6D4-4F02-8270-596B98DC8500}"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3CAB1CC-2AEC-4DAF-978C-5272ABBACD21}" type="doc">
      <dgm:prSet loTypeId="urn:microsoft.com/office/officeart/2008/layout/AlternatingHexagons" loCatId="list" qsTypeId="urn:microsoft.com/office/officeart/2005/8/quickstyle/simple1" qsCatId="simple" csTypeId="urn:microsoft.com/office/officeart/2005/8/colors/colorful1" csCatId="colorful" phldr="1"/>
      <dgm:spPr/>
      <dgm:t>
        <a:bodyPr/>
        <a:lstStyle/>
        <a:p>
          <a:endParaRPr lang="en-US"/>
        </a:p>
      </dgm:t>
    </dgm:pt>
    <dgm:pt modelId="{A9620443-C6B9-45A5-B605-AA91B23021F9}">
      <dgm:prSet phldrT="[Text]" custT="1"/>
      <dgm:spPr/>
      <dgm:t>
        <a:bodyPr/>
        <a:lstStyle/>
        <a:p>
          <a:r>
            <a:rPr lang="en-US" sz="1200" dirty="0" smtClean="0"/>
            <a:t>Vision</a:t>
          </a:r>
          <a:endParaRPr lang="en-US" sz="1200" dirty="0"/>
        </a:p>
      </dgm:t>
    </dgm:pt>
    <dgm:pt modelId="{F564AB8D-056A-423D-9B47-B5E6A37096B7}" type="parTrans" cxnId="{71C2B219-978D-4B1C-A822-BD019F63E5D6}">
      <dgm:prSet/>
      <dgm:spPr/>
      <dgm:t>
        <a:bodyPr/>
        <a:lstStyle/>
        <a:p>
          <a:endParaRPr lang="en-US"/>
        </a:p>
      </dgm:t>
    </dgm:pt>
    <dgm:pt modelId="{A19E4AB4-9832-4637-B498-0505CB49D4AE}" type="sibTrans" cxnId="{71C2B219-978D-4B1C-A822-BD019F63E5D6}">
      <dgm:prSet/>
      <dgm:spPr/>
      <dgm:t>
        <a:bodyPr/>
        <a:lstStyle/>
        <a:p>
          <a:endParaRPr lang="en-US"/>
        </a:p>
      </dgm:t>
    </dgm:pt>
    <dgm:pt modelId="{E3E9115A-9F70-485F-B2C6-04FA004D3148}">
      <dgm:prSet phldrT="[Text]" custT="1"/>
      <dgm:spPr/>
      <dgm:t>
        <a:bodyPr/>
        <a:lstStyle/>
        <a:p>
          <a:r>
            <a:rPr lang="en-US" sz="1100" dirty="0" smtClean="0"/>
            <a:t>Long term plan</a:t>
          </a:r>
        </a:p>
        <a:p>
          <a:r>
            <a:rPr lang="en-US" sz="1100" dirty="0" smtClean="0"/>
            <a:t>Setting long term objectives</a:t>
          </a:r>
          <a:endParaRPr lang="en-US" sz="1100" dirty="0"/>
        </a:p>
      </dgm:t>
    </dgm:pt>
    <dgm:pt modelId="{2AEA1BCA-D3B2-4075-8E2B-B18A93523B9D}" type="parTrans" cxnId="{EB6FE0C0-3349-407A-84F8-799E906E2EDE}">
      <dgm:prSet/>
      <dgm:spPr/>
      <dgm:t>
        <a:bodyPr/>
        <a:lstStyle/>
        <a:p>
          <a:endParaRPr lang="en-US"/>
        </a:p>
      </dgm:t>
    </dgm:pt>
    <dgm:pt modelId="{0E484F1D-B17A-4E09-8AD1-0D6382E61830}" type="sibTrans" cxnId="{EB6FE0C0-3349-407A-84F8-799E906E2EDE}">
      <dgm:prSet/>
      <dgm:spPr/>
      <dgm:t>
        <a:bodyPr/>
        <a:lstStyle/>
        <a:p>
          <a:endParaRPr lang="en-US"/>
        </a:p>
      </dgm:t>
    </dgm:pt>
    <dgm:pt modelId="{FEB58678-7084-4ECD-A71E-887E6F589172}">
      <dgm:prSet phldrT="[Text]" custT="1"/>
      <dgm:spPr/>
      <dgm:t>
        <a:bodyPr/>
        <a:lstStyle/>
        <a:p>
          <a:r>
            <a:rPr lang="en-US" sz="1200" dirty="0" smtClean="0"/>
            <a:t>Strategy </a:t>
          </a:r>
          <a:endParaRPr lang="en-US" sz="1200" dirty="0"/>
        </a:p>
      </dgm:t>
    </dgm:pt>
    <dgm:pt modelId="{32F19ED2-A0E7-439B-89FE-976EB5A49A08}" type="parTrans" cxnId="{A55975B8-87E5-4159-9D97-03F0FA8088F8}">
      <dgm:prSet/>
      <dgm:spPr/>
      <dgm:t>
        <a:bodyPr/>
        <a:lstStyle/>
        <a:p>
          <a:endParaRPr lang="en-US"/>
        </a:p>
      </dgm:t>
    </dgm:pt>
    <dgm:pt modelId="{61CCD081-B267-424E-9E9D-F3E5EF61E7F9}" type="sibTrans" cxnId="{A55975B8-87E5-4159-9D97-03F0FA8088F8}">
      <dgm:prSet/>
      <dgm:spPr/>
      <dgm:t>
        <a:bodyPr/>
        <a:lstStyle/>
        <a:p>
          <a:endParaRPr lang="en-US"/>
        </a:p>
      </dgm:t>
    </dgm:pt>
    <dgm:pt modelId="{5C3585E9-1705-4887-A4F1-1A763252FAD9}">
      <dgm:prSet phldrT="[Text]" custT="1"/>
      <dgm:spPr/>
      <dgm:t>
        <a:bodyPr/>
        <a:lstStyle/>
        <a:p>
          <a:r>
            <a:rPr lang="en-US" sz="1100" dirty="0" smtClean="0"/>
            <a:t>Realistic objectives</a:t>
          </a:r>
          <a:endParaRPr lang="en-US" sz="1100" dirty="0"/>
        </a:p>
      </dgm:t>
    </dgm:pt>
    <dgm:pt modelId="{898B9EAA-15A9-49B4-9F45-512AE6B9F95C}" type="parTrans" cxnId="{1E3121D8-7393-4263-B5FE-83FEB57F4F04}">
      <dgm:prSet/>
      <dgm:spPr/>
      <dgm:t>
        <a:bodyPr/>
        <a:lstStyle/>
        <a:p>
          <a:endParaRPr lang="en-US"/>
        </a:p>
      </dgm:t>
    </dgm:pt>
    <dgm:pt modelId="{AD442617-7D16-4265-BBAF-981E504F89D0}" type="sibTrans" cxnId="{1E3121D8-7393-4263-B5FE-83FEB57F4F04}">
      <dgm:prSet/>
      <dgm:spPr/>
      <dgm:t>
        <a:bodyPr/>
        <a:lstStyle/>
        <a:p>
          <a:endParaRPr lang="en-US"/>
        </a:p>
      </dgm:t>
    </dgm:pt>
    <dgm:pt modelId="{12610438-6D12-44DC-ADC1-648124E7EF77}">
      <dgm:prSet phldrT="[Text]" custT="1"/>
      <dgm:spPr/>
      <dgm:t>
        <a:bodyPr/>
        <a:lstStyle/>
        <a:p>
          <a:r>
            <a:rPr lang="en-US" sz="1200" dirty="0" smtClean="0"/>
            <a:t>Leadership</a:t>
          </a:r>
          <a:endParaRPr lang="en-US" sz="1200" dirty="0"/>
        </a:p>
      </dgm:t>
    </dgm:pt>
    <dgm:pt modelId="{D61DD0DB-F956-4943-B6A8-56C3C69009EE}" type="parTrans" cxnId="{1BA4694B-628B-4968-92B1-387DB34ED7A1}">
      <dgm:prSet/>
      <dgm:spPr/>
      <dgm:t>
        <a:bodyPr/>
        <a:lstStyle/>
        <a:p>
          <a:endParaRPr lang="en-US"/>
        </a:p>
      </dgm:t>
    </dgm:pt>
    <dgm:pt modelId="{925C4E08-2000-4655-9D7B-348A4B6B64E2}" type="sibTrans" cxnId="{1BA4694B-628B-4968-92B1-387DB34ED7A1}">
      <dgm:prSet/>
      <dgm:spPr/>
      <dgm:t>
        <a:bodyPr/>
        <a:lstStyle/>
        <a:p>
          <a:endParaRPr lang="en-US"/>
        </a:p>
      </dgm:t>
    </dgm:pt>
    <dgm:pt modelId="{30E64C6C-5915-4C5D-B1A0-EBE6E73FD55B}">
      <dgm:prSet phldrT="[Text]" custT="1"/>
      <dgm:spPr/>
      <dgm:t>
        <a:bodyPr/>
        <a:lstStyle/>
        <a:p>
          <a:r>
            <a:rPr lang="en-US" sz="1100" dirty="0" smtClean="0"/>
            <a:t>Committing to objectives</a:t>
          </a:r>
        </a:p>
        <a:p>
          <a:r>
            <a:rPr lang="en-US" sz="1100" dirty="0" smtClean="0"/>
            <a:t>Securing funding </a:t>
          </a:r>
          <a:endParaRPr lang="en-US" sz="1100" dirty="0"/>
        </a:p>
      </dgm:t>
    </dgm:pt>
    <dgm:pt modelId="{0FF6075A-CC50-460B-AE11-A45861A661C1}" type="parTrans" cxnId="{CCE46A7D-CFA6-4AC6-9214-490143FEA647}">
      <dgm:prSet/>
      <dgm:spPr/>
      <dgm:t>
        <a:bodyPr/>
        <a:lstStyle/>
        <a:p>
          <a:endParaRPr lang="en-US"/>
        </a:p>
      </dgm:t>
    </dgm:pt>
    <dgm:pt modelId="{A4D164F6-EDA6-48FA-8B9A-83697DA6CEC2}" type="sibTrans" cxnId="{CCE46A7D-CFA6-4AC6-9214-490143FEA647}">
      <dgm:prSet/>
      <dgm:spPr/>
      <dgm:t>
        <a:bodyPr/>
        <a:lstStyle/>
        <a:p>
          <a:endParaRPr lang="en-US"/>
        </a:p>
      </dgm:t>
    </dgm:pt>
    <dgm:pt modelId="{C917604E-1CE6-46F0-A830-57CFE8D2A317}">
      <dgm:prSet phldrT="[Text]" custT="1"/>
      <dgm:spPr/>
      <dgm:t>
        <a:bodyPr/>
        <a:lstStyle/>
        <a:p>
          <a:r>
            <a:rPr lang="en-US" sz="1100" dirty="0" smtClean="0"/>
            <a:t>Prioritization</a:t>
          </a:r>
          <a:endParaRPr lang="en-US" sz="1100" dirty="0"/>
        </a:p>
      </dgm:t>
    </dgm:pt>
    <dgm:pt modelId="{BCA9E6C0-2044-404B-8A2E-28161C709EBA}" type="parTrans" cxnId="{6EA53299-8B7D-4279-94B1-A36498648B54}">
      <dgm:prSet/>
      <dgm:spPr/>
      <dgm:t>
        <a:bodyPr/>
        <a:lstStyle/>
        <a:p>
          <a:endParaRPr lang="en-US"/>
        </a:p>
      </dgm:t>
    </dgm:pt>
    <dgm:pt modelId="{9AA7E17F-67AD-4E2A-A327-1ED32063640A}" type="sibTrans" cxnId="{6EA53299-8B7D-4279-94B1-A36498648B54}">
      <dgm:prSet/>
      <dgm:spPr/>
      <dgm:t>
        <a:bodyPr/>
        <a:lstStyle/>
        <a:p>
          <a:endParaRPr lang="en-US"/>
        </a:p>
      </dgm:t>
    </dgm:pt>
    <dgm:pt modelId="{14AEF6A4-7CA3-40B9-BEEC-863D08A3F525}">
      <dgm:prSet phldrT="[Text]" custT="1"/>
      <dgm:spPr/>
      <dgm:t>
        <a:bodyPr/>
        <a:lstStyle/>
        <a:p>
          <a:r>
            <a:rPr lang="en-US" sz="1200" dirty="0" smtClean="0"/>
            <a:t>Implementation</a:t>
          </a:r>
          <a:endParaRPr lang="en-US" sz="1200" dirty="0"/>
        </a:p>
      </dgm:t>
    </dgm:pt>
    <dgm:pt modelId="{2EA456FD-F805-4881-9D96-ABDEAF39D68F}" type="parTrans" cxnId="{947567B0-49EA-4412-A59A-C21952B5E69E}">
      <dgm:prSet/>
      <dgm:spPr/>
      <dgm:t>
        <a:bodyPr/>
        <a:lstStyle/>
        <a:p>
          <a:endParaRPr lang="en-US"/>
        </a:p>
      </dgm:t>
    </dgm:pt>
    <dgm:pt modelId="{0B060B57-A86D-4649-9D62-9B00C3A6BF9D}" type="sibTrans" cxnId="{947567B0-49EA-4412-A59A-C21952B5E69E}">
      <dgm:prSet/>
      <dgm:spPr/>
      <dgm:t>
        <a:bodyPr/>
        <a:lstStyle/>
        <a:p>
          <a:endParaRPr lang="en-US"/>
        </a:p>
      </dgm:t>
    </dgm:pt>
    <dgm:pt modelId="{69DF804B-DAA2-48A7-9CAF-439535008D55}">
      <dgm:prSet phldrT="[Text]" custT="1"/>
      <dgm:spPr/>
      <dgm:t>
        <a:bodyPr/>
        <a:lstStyle/>
        <a:p>
          <a:r>
            <a:rPr lang="en-US" sz="1100" dirty="0" smtClean="0"/>
            <a:t>Collaboration between stakeholders</a:t>
          </a:r>
        </a:p>
        <a:p>
          <a:r>
            <a:rPr lang="en-US" sz="1100" dirty="0" smtClean="0"/>
            <a:t>Management skills</a:t>
          </a:r>
        </a:p>
        <a:p>
          <a:r>
            <a:rPr lang="en-US" sz="1100" dirty="0" err="1" smtClean="0">
              <a:solidFill>
                <a:srgbClr val="FF0000"/>
              </a:solidFill>
            </a:rPr>
            <a:t>Standarization</a:t>
          </a:r>
          <a:endParaRPr lang="en-US" sz="1100" dirty="0">
            <a:solidFill>
              <a:srgbClr val="FF0000"/>
            </a:solidFill>
          </a:endParaRPr>
        </a:p>
      </dgm:t>
    </dgm:pt>
    <dgm:pt modelId="{44381918-4015-4D6D-8D22-BF66EC48361A}" type="parTrans" cxnId="{759DDC8B-A15B-446E-A87F-02B3B7A20B78}">
      <dgm:prSet/>
      <dgm:spPr/>
      <dgm:t>
        <a:bodyPr/>
        <a:lstStyle/>
        <a:p>
          <a:endParaRPr lang="en-US"/>
        </a:p>
      </dgm:t>
    </dgm:pt>
    <dgm:pt modelId="{BD29A992-5641-498B-B7DF-7F70CEA684A8}" type="sibTrans" cxnId="{759DDC8B-A15B-446E-A87F-02B3B7A20B78}">
      <dgm:prSet/>
      <dgm:spPr/>
      <dgm:t>
        <a:bodyPr/>
        <a:lstStyle/>
        <a:p>
          <a:endParaRPr lang="en-US"/>
        </a:p>
      </dgm:t>
    </dgm:pt>
    <dgm:pt modelId="{1159D9BC-836A-45D0-A6AA-477C78E1C3B6}">
      <dgm:prSet phldrT="[Text]" custT="1"/>
      <dgm:spPr/>
      <dgm:t>
        <a:bodyPr/>
        <a:lstStyle/>
        <a:p>
          <a:r>
            <a:rPr lang="en-US" sz="1100" dirty="0" smtClean="0"/>
            <a:t>Use of best practices</a:t>
          </a:r>
          <a:endParaRPr lang="en-US" sz="1100" dirty="0"/>
        </a:p>
      </dgm:t>
    </dgm:pt>
    <dgm:pt modelId="{B0DC9784-0C75-4270-B563-3CE4CA2DB12D}" type="parTrans" cxnId="{883F1201-F19E-4CE1-A919-139B277EC95A}">
      <dgm:prSet/>
      <dgm:spPr/>
      <dgm:t>
        <a:bodyPr/>
        <a:lstStyle/>
        <a:p>
          <a:endParaRPr lang="en-US"/>
        </a:p>
      </dgm:t>
    </dgm:pt>
    <dgm:pt modelId="{7C461D7D-4C9F-413A-B94B-05576A3233F5}" type="sibTrans" cxnId="{883F1201-F19E-4CE1-A919-139B277EC95A}">
      <dgm:prSet/>
      <dgm:spPr/>
      <dgm:t>
        <a:bodyPr/>
        <a:lstStyle/>
        <a:p>
          <a:endParaRPr lang="en-US"/>
        </a:p>
      </dgm:t>
    </dgm:pt>
    <dgm:pt modelId="{001492E1-9F16-418F-ADCE-282B7C7186E6}" type="pres">
      <dgm:prSet presAssocID="{B3CAB1CC-2AEC-4DAF-978C-5272ABBACD21}" presName="Name0" presStyleCnt="0">
        <dgm:presLayoutVars>
          <dgm:chMax/>
          <dgm:chPref/>
          <dgm:dir/>
          <dgm:animLvl val="lvl"/>
        </dgm:presLayoutVars>
      </dgm:prSet>
      <dgm:spPr/>
      <dgm:t>
        <a:bodyPr/>
        <a:lstStyle/>
        <a:p>
          <a:endParaRPr lang="en-US"/>
        </a:p>
      </dgm:t>
    </dgm:pt>
    <dgm:pt modelId="{3F57D64C-AA16-4D78-A642-B92F2D493FA9}" type="pres">
      <dgm:prSet presAssocID="{A9620443-C6B9-45A5-B605-AA91B23021F9}" presName="composite" presStyleCnt="0"/>
      <dgm:spPr/>
    </dgm:pt>
    <dgm:pt modelId="{3925A270-872F-450C-A782-E108303EAB61}" type="pres">
      <dgm:prSet presAssocID="{A9620443-C6B9-45A5-B605-AA91B23021F9}" presName="Parent1" presStyleLbl="node1" presStyleIdx="0" presStyleCnt="8">
        <dgm:presLayoutVars>
          <dgm:chMax val="1"/>
          <dgm:chPref val="1"/>
          <dgm:bulletEnabled val="1"/>
        </dgm:presLayoutVars>
      </dgm:prSet>
      <dgm:spPr/>
      <dgm:t>
        <a:bodyPr/>
        <a:lstStyle/>
        <a:p>
          <a:endParaRPr lang="en-US"/>
        </a:p>
      </dgm:t>
    </dgm:pt>
    <dgm:pt modelId="{12CA91DF-872D-48BB-9336-9A552AB5399F}" type="pres">
      <dgm:prSet presAssocID="{A9620443-C6B9-45A5-B605-AA91B23021F9}" presName="Childtext1" presStyleLbl="revTx" presStyleIdx="0" presStyleCnt="4">
        <dgm:presLayoutVars>
          <dgm:chMax val="0"/>
          <dgm:chPref val="0"/>
          <dgm:bulletEnabled val="1"/>
        </dgm:presLayoutVars>
      </dgm:prSet>
      <dgm:spPr/>
      <dgm:t>
        <a:bodyPr/>
        <a:lstStyle/>
        <a:p>
          <a:endParaRPr lang="en-US"/>
        </a:p>
      </dgm:t>
    </dgm:pt>
    <dgm:pt modelId="{078B6C55-0354-4594-859A-018064836ABF}" type="pres">
      <dgm:prSet presAssocID="{A9620443-C6B9-45A5-B605-AA91B23021F9}" presName="BalanceSpacing" presStyleCnt="0"/>
      <dgm:spPr/>
    </dgm:pt>
    <dgm:pt modelId="{E943EC55-63C1-4689-99D7-55E14B5528E1}" type="pres">
      <dgm:prSet presAssocID="{A9620443-C6B9-45A5-B605-AA91B23021F9}" presName="BalanceSpacing1" presStyleCnt="0"/>
      <dgm:spPr/>
    </dgm:pt>
    <dgm:pt modelId="{6D140B32-D793-410A-B270-E52B5D90BD71}" type="pres">
      <dgm:prSet presAssocID="{A19E4AB4-9832-4637-B498-0505CB49D4AE}" presName="Accent1Text" presStyleLbl="node1" presStyleIdx="1" presStyleCnt="8"/>
      <dgm:spPr/>
      <dgm:t>
        <a:bodyPr/>
        <a:lstStyle/>
        <a:p>
          <a:endParaRPr lang="en-US"/>
        </a:p>
      </dgm:t>
    </dgm:pt>
    <dgm:pt modelId="{35D86348-0582-423A-96FE-789766963ED8}" type="pres">
      <dgm:prSet presAssocID="{A19E4AB4-9832-4637-B498-0505CB49D4AE}" presName="spaceBetweenRectangles" presStyleCnt="0"/>
      <dgm:spPr/>
    </dgm:pt>
    <dgm:pt modelId="{7B632D4B-2716-42FF-B575-F6282605E478}" type="pres">
      <dgm:prSet presAssocID="{FEB58678-7084-4ECD-A71E-887E6F589172}" presName="composite" presStyleCnt="0"/>
      <dgm:spPr/>
    </dgm:pt>
    <dgm:pt modelId="{329EBB0A-8AF1-4368-998F-BA040A7ACA2F}" type="pres">
      <dgm:prSet presAssocID="{FEB58678-7084-4ECD-A71E-887E6F589172}" presName="Parent1" presStyleLbl="node1" presStyleIdx="2" presStyleCnt="8">
        <dgm:presLayoutVars>
          <dgm:chMax val="1"/>
          <dgm:chPref val="1"/>
          <dgm:bulletEnabled val="1"/>
        </dgm:presLayoutVars>
      </dgm:prSet>
      <dgm:spPr/>
      <dgm:t>
        <a:bodyPr/>
        <a:lstStyle/>
        <a:p>
          <a:endParaRPr lang="en-US"/>
        </a:p>
      </dgm:t>
    </dgm:pt>
    <dgm:pt modelId="{86201987-5B7A-4045-8B21-1BA423DEF973}" type="pres">
      <dgm:prSet presAssocID="{FEB58678-7084-4ECD-A71E-887E6F589172}" presName="Childtext1" presStyleLbl="revTx" presStyleIdx="1" presStyleCnt="4">
        <dgm:presLayoutVars>
          <dgm:chMax val="0"/>
          <dgm:chPref val="0"/>
          <dgm:bulletEnabled val="1"/>
        </dgm:presLayoutVars>
      </dgm:prSet>
      <dgm:spPr/>
      <dgm:t>
        <a:bodyPr/>
        <a:lstStyle/>
        <a:p>
          <a:endParaRPr lang="en-US"/>
        </a:p>
      </dgm:t>
    </dgm:pt>
    <dgm:pt modelId="{9B0F5201-8BEE-408F-BA37-EB62924183E4}" type="pres">
      <dgm:prSet presAssocID="{FEB58678-7084-4ECD-A71E-887E6F589172}" presName="BalanceSpacing" presStyleCnt="0"/>
      <dgm:spPr/>
    </dgm:pt>
    <dgm:pt modelId="{93A3B4D2-B490-4611-B06C-A80BCDD78218}" type="pres">
      <dgm:prSet presAssocID="{FEB58678-7084-4ECD-A71E-887E6F589172}" presName="BalanceSpacing1" presStyleCnt="0"/>
      <dgm:spPr/>
    </dgm:pt>
    <dgm:pt modelId="{E0AA65F7-0258-4165-AFD1-0DFE372A9F63}" type="pres">
      <dgm:prSet presAssocID="{61CCD081-B267-424E-9E9D-F3E5EF61E7F9}" presName="Accent1Text" presStyleLbl="node1" presStyleIdx="3" presStyleCnt="8"/>
      <dgm:spPr/>
      <dgm:t>
        <a:bodyPr/>
        <a:lstStyle/>
        <a:p>
          <a:endParaRPr lang="en-US"/>
        </a:p>
      </dgm:t>
    </dgm:pt>
    <dgm:pt modelId="{9391568C-337C-4E1D-967F-5489700680B3}" type="pres">
      <dgm:prSet presAssocID="{61CCD081-B267-424E-9E9D-F3E5EF61E7F9}" presName="spaceBetweenRectangles" presStyleCnt="0"/>
      <dgm:spPr/>
    </dgm:pt>
    <dgm:pt modelId="{A358490E-098A-466D-BF75-A8C70A80FB01}" type="pres">
      <dgm:prSet presAssocID="{12610438-6D12-44DC-ADC1-648124E7EF77}" presName="composite" presStyleCnt="0"/>
      <dgm:spPr/>
    </dgm:pt>
    <dgm:pt modelId="{963E78AB-ED2F-4FE6-A5C7-AACC6FAED23C}" type="pres">
      <dgm:prSet presAssocID="{12610438-6D12-44DC-ADC1-648124E7EF77}" presName="Parent1" presStyleLbl="node1" presStyleIdx="4" presStyleCnt="8">
        <dgm:presLayoutVars>
          <dgm:chMax val="1"/>
          <dgm:chPref val="1"/>
          <dgm:bulletEnabled val="1"/>
        </dgm:presLayoutVars>
      </dgm:prSet>
      <dgm:spPr/>
      <dgm:t>
        <a:bodyPr/>
        <a:lstStyle/>
        <a:p>
          <a:endParaRPr lang="en-US"/>
        </a:p>
      </dgm:t>
    </dgm:pt>
    <dgm:pt modelId="{04A47C86-C55C-4CEE-9401-C3926E0A0C93}" type="pres">
      <dgm:prSet presAssocID="{12610438-6D12-44DC-ADC1-648124E7EF77}" presName="Childtext1" presStyleLbl="revTx" presStyleIdx="2" presStyleCnt="4">
        <dgm:presLayoutVars>
          <dgm:chMax val="0"/>
          <dgm:chPref val="0"/>
          <dgm:bulletEnabled val="1"/>
        </dgm:presLayoutVars>
      </dgm:prSet>
      <dgm:spPr/>
      <dgm:t>
        <a:bodyPr/>
        <a:lstStyle/>
        <a:p>
          <a:endParaRPr lang="en-US"/>
        </a:p>
      </dgm:t>
    </dgm:pt>
    <dgm:pt modelId="{5E250815-96D1-4926-8766-9E9522B97160}" type="pres">
      <dgm:prSet presAssocID="{12610438-6D12-44DC-ADC1-648124E7EF77}" presName="BalanceSpacing" presStyleCnt="0"/>
      <dgm:spPr/>
    </dgm:pt>
    <dgm:pt modelId="{303C3C5C-A682-4EB1-9A41-F4346D2D6440}" type="pres">
      <dgm:prSet presAssocID="{12610438-6D12-44DC-ADC1-648124E7EF77}" presName="BalanceSpacing1" presStyleCnt="0"/>
      <dgm:spPr/>
    </dgm:pt>
    <dgm:pt modelId="{DCDB5F6E-4E7A-4CB8-B39F-B7C448D5D208}" type="pres">
      <dgm:prSet presAssocID="{925C4E08-2000-4655-9D7B-348A4B6B64E2}" presName="Accent1Text" presStyleLbl="node1" presStyleIdx="5" presStyleCnt="8"/>
      <dgm:spPr/>
      <dgm:t>
        <a:bodyPr/>
        <a:lstStyle/>
        <a:p>
          <a:endParaRPr lang="en-US"/>
        </a:p>
      </dgm:t>
    </dgm:pt>
    <dgm:pt modelId="{62B7A92D-4A19-4ED4-81E6-DE8FE363CB80}" type="pres">
      <dgm:prSet presAssocID="{925C4E08-2000-4655-9D7B-348A4B6B64E2}" presName="spaceBetweenRectangles" presStyleCnt="0"/>
      <dgm:spPr/>
    </dgm:pt>
    <dgm:pt modelId="{F0CE4B13-02B4-418A-BCA4-266ABCB0AFFA}" type="pres">
      <dgm:prSet presAssocID="{14AEF6A4-7CA3-40B9-BEEC-863D08A3F525}" presName="composite" presStyleCnt="0"/>
      <dgm:spPr/>
    </dgm:pt>
    <dgm:pt modelId="{3F114372-6197-45F6-B7B7-13336994F411}" type="pres">
      <dgm:prSet presAssocID="{14AEF6A4-7CA3-40B9-BEEC-863D08A3F525}" presName="Parent1" presStyleLbl="node1" presStyleIdx="6" presStyleCnt="8">
        <dgm:presLayoutVars>
          <dgm:chMax val="1"/>
          <dgm:chPref val="1"/>
          <dgm:bulletEnabled val="1"/>
        </dgm:presLayoutVars>
      </dgm:prSet>
      <dgm:spPr/>
      <dgm:t>
        <a:bodyPr/>
        <a:lstStyle/>
        <a:p>
          <a:endParaRPr lang="en-US"/>
        </a:p>
      </dgm:t>
    </dgm:pt>
    <dgm:pt modelId="{88A76D30-1706-4322-9BC8-3414E435E740}" type="pres">
      <dgm:prSet presAssocID="{14AEF6A4-7CA3-40B9-BEEC-863D08A3F525}" presName="Childtext1" presStyleLbl="revTx" presStyleIdx="3" presStyleCnt="4">
        <dgm:presLayoutVars>
          <dgm:chMax val="0"/>
          <dgm:chPref val="0"/>
          <dgm:bulletEnabled val="1"/>
        </dgm:presLayoutVars>
      </dgm:prSet>
      <dgm:spPr/>
      <dgm:t>
        <a:bodyPr/>
        <a:lstStyle/>
        <a:p>
          <a:endParaRPr lang="en-US"/>
        </a:p>
      </dgm:t>
    </dgm:pt>
    <dgm:pt modelId="{9EA37DD1-294B-4C91-9C77-9630E5554F21}" type="pres">
      <dgm:prSet presAssocID="{14AEF6A4-7CA3-40B9-BEEC-863D08A3F525}" presName="BalanceSpacing" presStyleCnt="0"/>
      <dgm:spPr/>
    </dgm:pt>
    <dgm:pt modelId="{712BA03B-7020-4575-AB53-697DAC1C2421}" type="pres">
      <dgm:prSet presAssocID="{14AEF6A4-7CA3-40B9-BEEC-863D08A3F525}" presName="BalanceSpacing1" presStyleCnt="0"/>
      <dgm:spPr/>
    </dgm:pt>
    <dgm:pt modelId="{2CFA39BF-4A6E-4842-B56D-7ACD7127E19C}" type="pres">
      <dgm:prSet presAssocID="{0B060B57-A86D-4649-9D62-9B00C3A6BF9D}" presName="Accent1Text" presStyleLbl="node1" presStyleIdx="7" presStyleCnt="8"/>
      <dgm:spPr/>
      <dgm:t>
        <a:bodyPr/>
        <a:lstStyle/>
        <a:p>
          <a:endParaRPr lang="en-US"/>
        </a:p>
      </dgm:t>
    </dgm:pt>
  </dgm:ptLst>
  <dgm:cxnLst>
    <dgm:cxn modelId="{8A6E1D48-DC43-4346-94DD-8855D3501B38}" type="presOf" srcId="{A9620443-C6B9-45A5-B605-AA91B23021F9}" destId="{3925A270-872F-450C-A782-E108303EAB61}" srcOrd="0" destOrd="0" presId="urn:microsoft.com/office/officeart/2008/layout/AlternatingHexagons"/>
    <dgm:cxn modelId="{883F1201-F19E-4CE1-A919-139B277EC95A}" srcId="{FEB58678-7084-4ECD-A71E-887E6F589172}" destId="{1159D9BC-836A-45D0-A6AA-477C78E1C3B6}" srcOrd="2" destOrd="0" parTransId="{B0DC9784-0C75-4270-B563-3CE4CA2DB12D}" sibTransId="{7C461D7D-4C9F-413A-B94B-05576A3233F5}"/>
    <dgm:cxn modelId="{47761EB9-A102-4E87-A06B-9A596D8BE372}" type="presOf" srcId="{0B060B57-A86D-4649-9D62-9B00C3A6BF9D}" destId="{2CFA39BF-4A6E-4842-B56D-7ACD7127E19C}" srcOrd="0" destOrd="0" presId="urn:microsoft.com/office/officeart/2008/layout/AlternatingHexagons"/>
    <dgm:cxn modelId="{445A0365-E371-4501-9999-A9E504EAA368}" type="presOf" srcId="{1159D9BC-836A-45D0-A6AA-477C78E1C3B6}" destId="{86201987-5B7A-4045-8B21-1BA423DEF973}" srcOrd="0" destOrd="2" presId="urn:microsoft.com/office/officeart/2008/layout/AlternatingHexagons"/>
    <dgm:cxn modelId="{CC0ADF54-C7D4-429E-9B7A-58144D3B2D3D}" type="presOf" srcId="{B3CAB1CC-2AEC-4DAF-978C-5272ABBACD21}" destId="{001492E1-9F16-418F-ADCE-282B7C7186E6}" srcOrd="0" destOrd="0" presId="urn:microsoft.com/office/officeart/2008/layout/AlternatingHexagons"/>
    <dgm:cxn modelId="{015220A1-A1A1-4E22-9492-484C8395FCD1}" type="presOf" srcId="{FEB58678-7084-4ECD-A71E-887E6F589172}" destId="{329EBB0A-8AF1-4368-998F-BA040A7ACA2F}" srcOrd="0" destOrd="0" presId="urn:microsoft.com/office/officeart/2008/layout/AlternatingHexagons"/>
    <dgm:cxn modelId="{1E3121D8-7393-4263-B5FE-83FEB57F4F04}" srcId="{FEB58678-7084-4ECD-A71E-887E6F589172}" destId="{5C3585E9-1705-4887-A4F1-1A763252FAD9}" srcOrd="0" destOrd="0" parTransId="{898B9EAA-15A9-49B4-9F45-512AE6B9F95C}" sibTransId="{AD442617-7D16-4265-BBAF-981E504F89D0}"/>
    <dgm:cxn modelId="{E1151AE7-7014-4B6C-9710-333E0C692FE7}" type="presOf" srcId="{12610438-6D12-44DC-ADC1-648124E7EF77}" destId="{963E78AB-ED2F-4FE6-A5C7-AACC6FAED23C}" srcOrd="0" destOrd="0" presId="urn:microsoft.com/office/officeart/2008/layout/AlternatingHexagons"/>
    <dgm:cxn modelId="{F1047F11-0FFD-4350-A095-52D1F7444E91}" type="presOf" srcId="{A19E4AB4-9832-4637-B498-0505CB49D4AE}" destId="{6D140B32-D793-410A-B270-E52B5D90BD71}" srcOrd="0" destOrd="0" presId="urn:microsoft.com/office/officeart/2008/layout/AlternatingHexagons"/>
    <dgm:cxn modelId="{759DDC8B-A15B-446E-A87F-02B3B7A20B78}" srcId="{14AEF6A4-7CA3-40B9-BEEC-863D08A3F525}" destId="{69DF804B-DAA2-48A7-9CAF-439535008D55}" srcOrd="0" destOrd="0" parTransId="{44381918-4015-4D6D-8D22-BF66EC48361A}" sibTransId="{BD29A992-5641-498B-B7DF-7F70CEA684A8}"/>
    <dgm:cxn modelId="{947567B0-49EA-4412-A59A-C21952B5E69E}" srcId="{B3CAB1CC-2AEC-4DAF-978C-5272ABBACD21}" destId="{14AEF6A4-7CA3-40B9-BEEC-863D08A3F525}" srcOrd="3" destOrd="0" parTransId="{2EA456FD-F805-4881-9D96-ABDEAF39D68F}" sibTransId="{0B060B57-A86D-4649-9D62-9B00C3A6BF9D}"/>
    <dgm:cxn modelId="{6EA53299-8B7D-4279-94B1-A36498648B54}" srcId="{FEB58678-7084-4ECD-A71E-887E6F589172}" destId="{C917604E-1CE6-46F0-A830-57CFE8D2A317}" srcOrd="1" destOrd="0" parTransId="{BCA9E6C0-2044-404B-8A2E-28161C709EBA}" sibTransId="{9AA7E17F-67AD-4E2A-A327-1ED32063640A}"/>
    <dgm:cxn modelId="{BFA08BDB-D905-4955-BBE5-12CDAFA54843}" type="presOf" srcId="{E3E9115A-9F70-485F-B2C6-04FA004D3148}" destId="{12CA91DF-872D-48BB-9336-9A552AB5399F}" srcOrd="0" destOrd="0" presId="urn:microsoft.com/office/officeart/2008/layout/AlternatingHexagons"/>
    <dgm:cxn modelId="{F246D028-D8C5-4BF0-BEC3-3E870969F667}" type="presOf" srcId="{5C3585E9-1705-4887-A4F1-1A763252FAD9}" destId="{86201987-5B7A-4045-8B21-1BA423DEF973}" srcOrd="0" destOrd="0" presId="urn:microsoft.com/office/officeart/2008/layout/AlternatingHexagons"/>
    <dgm:cxn modelId="{B3082003-DE2B-4770-962A-A9B61F4F738B}" type="presOf" srcId="{69DF804B-DAA2-48A7-9CAF-439535008D55}" destId="{88A76D30-1706-4322-9BC8-3414E435E740}" srcOrd="0" destOrd="0" presId="urn:microsoft.com/office/officeart/2008/layout/AlternatingHexagons"/>
    <dgm:cxn modelId="{71C2B219-978D-4B1C-A822-BD019F63E5D6}" srcId="{B3CAB1CC-2AEC-4DAF-978C-5272ABBACD21}" destId="{A9620443-C6B9-45A5-B605-AA91B23021F9}" srcOrd="0" destOrd="0" parTransId="{F564AB8D-056A-423D-9B47-B5E6A37096B7}" sibTransId="{A19E4AB4-9832-4637-B498-0505CB49D4AE}"/>
    <dgm:cxn modelId="{9A47696A-3C6F-4D3D-B777-EAF61C27DB15}" type="presOf" srcId="{61CCD081-B267-424E-9E9D-F3E5EF61E7F9}" destId="{E0AA65F7-0258-4165-AFD1-0DFE372A9F63}" srcOrd="0" destOrd="0" presId="urn:microsoft.com/office/officeart/2008/layout/AlternatingHexagons"/>
    <dgm:cxn modelId="{CCE46A7D-CFA6-4AC6-9214-490143FEA647}" srcId="{12610438-6D12-44DC-ADC1-648124E7EF77}" destId="{30E64C6C-5915-4C5D-B1A0-EBE6E73FD55B}" srcOrd="0" destOrd="0" parTransId="{0FF6075A-CC50-460B-AE11-A45861A661C1}" sibTransId="{A4D164F6-EDA6-48FA-8B9A-83697DA6CEC2}"/>
    <dgm:cxn modelId="{11F72561-95A7-40D5-A76D-6311E2E7CAC3}" type="presOf" srcId="{30E64C6C-5915-4C5D-B1A0-EBE6E73FD55B}" destId="{04A47C86-C55C-4CEE-9401-C3926E0A0C93}" srcOrd="0" destOrd="0" presId="urn:microsoft.com/office/officeart/2008/layout/AlternatingHexagons"/>
    <dgm:cxn modelId="{0F5DEB4D-BCCA-4569-AF34-A012D142ABD3}" type="presOf" srcId="{925C4E08-2000-4655-9D7B-348A4B6B64E2}" destId="{DCDB5F6E-4E7A-4CB8-B39F-B7C448D5D208}" srcOrd="0" destOrd="0" presId="urn:microsoft.com/office/officeart/2008/layout/AlternatingHexagons"/>
    <dgm:cxn modelId="{1BA4694B-628B-4968-92B1-387DB34ED7A1}" srcId="{B3CAB1CC-2AEC-4DAF-978C-5272ABBACD21}" destId="{12610438-6D12-44DC-ADC1-648124E7EF77}" srcOrd="2" destOrd="0" parTransId="{D61DD0DB-F956-4943-B6A8-56C3C69009EE}" sibTransId="{925C4E08-2000-4655-9D7B-348A4B6B64E2}"/>
    <dgm:cxn modelId="{EB6FE0C0-3349-407A-84F8-799E906E2EDE}" srcId="{A9620443-C6B9-45A5-B605-AA91B23021F9}" destId="{E3E9115A-9F70-485F-B2C6-04FA004D3148}" srcOrd="0" destOrd="0" parTransId="{2AEA1BCA-D3B2-4075-8E2B-B18A93523B9D}" sibTransId="{0E484F1D-B17A-4E09-8AD1-0D6382E61830}"/>
    <dgm:cxn modelId="{A55975B8-87E5-4159-9D97-03F0FA8088F8}" srcId="{B3CAB1CC-2AEC-4DAF-978C-5272ABBACD21}" destId="{FEB58678-7084-4ECD-A71E-887E6F589172}" srcOrd="1" destOrd="0" parTransId="{32F19ED2-A0E7-439B-89FE-976EB5A49A08}" sibTransId="{61CCD081-B267-424E-9E9D-F3E5EF61E7F9}"/>
    <dgm:cxn modelId="{93ADD562-FD9C-4266-B8F9-857E392FD3C4}" type="presOf" srcId="{14AEF6A4-7CA3-40B9-BEEC-863D08A3F525}" destId="{3F114372-6197-45F6-B7B7-13336994F411}" srcOrd="0" destOrd="0" presId="urn:microsoft.com/office/officeart/2008/layout/AlternatingHexagons"/>
    <dgm:cxn modelId="{645F7FA1-0DB4-484C-AFA6-181A6A1A8E66}" type="presOf" srcId="{C917604E-1CE6-46F0-A830-57CFE8D2A317}" destId="{86201987-5B7A-4045-8B21-1BA423DEF973}" srcOrd="0" destOrd="1" presId="urn:microsoft.com/office/officeart/2008/layout/AlternatingHexagons"/>
    <dgm:cxn modelId="{262BB865-731B-43F6-96FF-99E03D8D27F0}" type="presParOf" srcId="{001492E1-9F16-418F-ADCE-282B7C7186E6}" destId="{3F57D64C-AA16-4D78-A642-B92F2D493FA9}" srcOrd="0" destOrd="0" presId="urn:microsoft.com/office/officeart/2008/layout/AlternatingHexagons"/>
    <dgm:cxn modelId="{C1DD4EBE-5E4D-49F0-8379-6FEBA9682D7B}" type="presParOf" srcId="{3F57D64C-AA16-4D78-A642-B92F2D493FA9}" destId="{3925A270-872F-450C-A782-E108303EAB61}" srcOrd="0" destOrd="0" presId="urn:microsoft.com/office/officeart/2008/layout/AlternatingHexagons"/>
    <dgm:cxn modelId="{17FCFA98-1EBF-4899-81DA-DD002D1F1CDA}" type="presParOf" srcId="{3F57D64C-AA16-4D78-A642-B92F2D493FA9}" destId="{12CA91DF-872D-48BB-9336-9A552AB5399F}" srcOrd="1" destOrd="0" presId="urn:microsoft.com/office/officeart/2008/layout/AlternatingHexagons"/>
    <dgm:cxn modelId="{B29A49B9-57F2-4960-AB9E-64F563035241}" type="presParOf" srcId="{3F57D64C-AA16-4D78-A642-B92F2D493FA9}" destId="{078B6C55-0354-4594-859A-018064836ABF}" srcOrd="2" destOrd="0" presId="urn:microsoft.com/office/officeart/2008/layout/AlternatingHexagons"/>
    <dgm:cxn modelId="{E4492C7D-D36E-494F-8DAD-207D6396B507}" type="presParOf" srcId="{3F57D64C-AA16-4D78-A642-B92F2D493FA9}" destId="{E943EC55-63C1-4689-99D7-55E14B5528E1}" srcOrd="3" destOrd="0" presId="urn:microsoft.com/office/officeart/2008/layout/AlternatingHexagons"/>
    <dgm:cxn modelId="{D7918399-3EB2-41E8-995E-44D8B571D57E}" type="presParOf" srcId="{3F57D64C-AA16-4D78-A642-B92F2D493FA9}" destId="{6D140B32-D793-410A-B270-E52B5D90BD71}" srcOrd="4" destOrd="0" presId="urn:microsoft.com/office/officeart/2008/layout/AlternatingHexagons"/>
    <dgm:cxn modelId="{A475493E-10C9-4640-B498-C2D9C8BA28DA}" type="presParOf" srcId="{001492E1-9F16-418F-ADCE-282B7C7186E6}" destId="{35D86348-0582-423A-96FE-789766963ED8}" srcOrd="1" destOrd="0" presId="urn:microsoft.com/office/officeart/2008/layout/AlternatingHexagons"/>
    <dgm:cxn modelId="{35C20E39-7F3E-4605-8CD3-A99DEBEFDBDF}" type="presParOf" srcId="{001492E1-9F16-418F-ADCE-282B7C7186E6}" destId="{7B632D4B-2716-42FF-B575-F6282605E478}" srcOrd="2" destOrd="0" presId="urn:microsoft.com/office/officeart/2008/layout/AlternatingHexagons"/>
    <dgm:cxn modelId="{8068CE7C-244E-42D8-98C6-ECD17D9C58C6}" type="presParOf" srcId="{7B632D4B-2716-42FF-B575-F6282605E478}" destId="{329EBB0A-8AF1-4368-998F-BA040A7ACA2F}" srcOrd="0" destOrd="0" presId="urn:microsoft.com/office/officeart/2008/layout/AlternatingHexagons"/>
    <dgm:cxn modelId="{DD04DBAC-7413-4EF2-8008-0479A04CC154}" type="presParOf" srcId="{7B632D4B-2716-42FF-B575-F6282605E478}" destId="{86201987-5B7A-4045-8B21-1BA423DEF973}" srcOrd="1" destOrd="0" presId="urn:microsoft.com/office/officeart/2008/layout/AlternatingHexagons"/>
    <dgm:cxn modelId="{CDABA0F6-AAA4-459B-ADD5-C07A97DCBA34}" type="presParOf" srcId="{7B632D4B-2716-42FF-B575-F6282605E478}" destId="{9B0F5201-8BEE-408F-BA37-EB62924183E4}" srcOrd="2" destOrd="0" presId="urn:microsoft.com/office/officeart/2008/layout/AlternatingHexagons"/>
    <dgm:cxn modelId="{54B524F8-793C-4E6E-B810-6B00D8A614BA}" type="presParOf" srcId="{7B632D4B-2716-42FF-B575-F6282605E478}" destId="{93A3B4D2-B490-4611-B06C-A80BCDD78218}" srcOrd="3" destOrd="0" presId="urn:microsoft.com/office/officeart/2008/layout/AlternatingHexagons"/>
    <dgm:cxn modelId="{66A6F297-42F8-4856-90B6-ED30246E59E4}" type="presParOf" srcId="{7B632D4B-2716-42FF-B575-F6282605E478}" destId="{E0AA65F7-0258-4165-AFD1-0DFE372A9F63}" srcOrd="4" destOrd="0" presId="urn:microsoft.com/office/officeart/2008/layout/AlternatingHexagons"/>
    <dgm:cxn modelId="{3685DBAD-F61B-4090-A983-E89BB011511D}" type="presParOf" srcId="{001492E1-9F16-418F-ADCE-282B7C7186E6}" destId="{9391568C-337C-4E1D-967F-5489700680B3}" srcOrd="3" destOrd="0" presId="urn:microsoft.com/office/officeart/2008/layout/AlternatingHexagons"/>
    <dgm:cxn modelId="{D361BC02-6473-4DD5-A3B8-4C5D370542AE}" type="presParOf" srcId="{001492E1-9F16-418F-ADCE-282B7C7186E6}" destId="{A358490E-098A-466D-BF75-A8C70A80FB01}" srcOrd="4" destOrd="0" presId="urn:microsoft.com/office/officeart/2008/layout/AlternatingHexagons"/>
    <dgm:cxn modelId="{6FE40BFB-97D9-4694-8061-BF8458CD8DB3}" type="presParOf" srcId="{A358490E-098A-466D-BF75-A8C70A80FB01}" destId="{963E78AB-ED2F-4FE6-A5C7-AACC6FAED23C}" srcOrd="0" destOrd="0" presId="urn:microsoft.com/office/officeart/2008/layout/AlternatingHexagons"/>
    <dgm:cxn modelId="{D442B58A-02A4-4AE2-B6A9-E6B2E72B0C9B}" type="presParOf" srcId="{A358490E-098A-466D-BF75-A8C70A80FB01}" destId="{04A47C86-C55C-4CEE-9401-C3926E0A0C93}" srcOrd="1" destOrd="0" presId="urn:microsoft.com/office/officeart/2008/layout/AlternatingHexagons"/>
    <dgm:cxn modelId="{1C156D73-AC3B-48BD-BC09-155EE1934D6E}" type="presParOf" srcId="{A358490E-098A-466D-BF75-A8C70A80FB01}" destId="{5E250815-96D1-4926-8766-9E9522B97160}" srcOrd="2" destOrd="0" presId="urn:microsoft.com/office/officeart/2008/layout/AlternatingHexagons"/>
    <dgm:cxn modelId="{69702B16-6C6F-4EB9-A8CC-9A42A51CDFF6}" type="presParOf" srcId="{A358490E-098A-466D-BF75-A8C70A80FB01}" destId="{303C3C5C-A682-4EB1-9A41-F4346D2D6440}" srcOrd="3" destOrd="0" presId="urn:microsoft.com/office/officeart/2008/layout/AlternatingHexagons"/>
    <dgm:cxn modelId="{350C37D6-38B8-4A2E-8ED4-E2661B6BCB0C}" type="presParOf" srcId="{A358490E-098A-466D-BF75-A8C70A80FB01}" destId="{DCDB5F6E-4E7A-4CB8-B39F-B7C448D5D208}" srcOrd="4" destOrd="0" presId="urn:microsoft.com/office/officeart/2008/layout/AlternatingHexagons"/>
    <dgm:cxn modelId="{2A24D0D8-8181-4F5E-B5FC-545056407B11}" type="presParOf" srcId="{001492E1-9F16-418F-ADCE-282B7C7186E6}" destId="{62B7A92D-4A19-4ED4-81E6-DE8FE363CB80}" srcOrd="5" destOrd="0" presId="urn:microsoft.com/office/officeart/2008/layout/AlternatingHexagons"/>
    <dgm:cxn modelId="{72D9AFBC-D6DF-4841-B580-D7BDE9B9037B}" type="presParOf" srcId="{001492E1-9F16-418F-ADCE-282B7C7186E6}" destId="{F0CE4B13-02B4-418A-BCA4-266ABCB0AFFA}" srcOrd="6" destOrd="0" presId="urn:microsoft.com/office/officeart/2008/layout/AlternatingHexagons"/>
    <dgm:cxn modelId="{5A92CA1B-7A44-405F-A710-72F1858E15F0}" type="presParOf" srcId="{F0CE4B13-02B4-418A-BCA4-266ABCB0AFFA}" destId="{3F114372-6197-45F6-B7B7-13336994F411}" srcOrd="0" destOrd="0" presId="urn:microsoft.com/office/officeart/2008/layout/AlternatingHexagons"/>
    <dgm:cxn modelId="{F17E29BC-3D5B-4603-BEE3-83E5169DA3C8}" type="presParOf" srcId="{F0CE4B13-02B4-418A-BCA4-266ABCB0AFFA}" destId="{88A76D30-1706-4322-9BC8-3414E435E740}" srcOrd="1" destOrd="0" presId="urn:microsoft.com/office/officeart/2008/layout/AlternatingHexagons"/>
    <dgm:cxn modelId="{7327DFA0-A29C-40FB-A007-57E45DE62192}" type="presParOf" srcId="{F0CE4B13-02B4-418A-BCA4-266ABCB0AFFA}" destId="{9EA37DD1-294B-4C91-9C77-9630E5554F21}" srcOrd="2" destOrd="0" presId="urn:microsoft.com/office/officeart/2008/layout/AlternatingHexagons"/>
    <dgm:cxn modelId="{1C745A27-C358-4C5A-8704-433E11D4EB4D}" type="presParOf" srcId="{F0CE4B13-02B4-418A-BCA4-266ABCB0AFFA}" destId="{712BA03B-7020-4575-AB53-697DAC1C2421}" srcOrd="3" destOrd="0" presId="urn:microsoft.com/office/officeart/2008/layout/AlternatingHexagons"/>
    <dgm:cxn modelId="{A0D911B6-0BB4-405E-B8A2-C6F838BA2C90}" type="presParOf" srcId="{F0CE4B13-02B4-418A-BCA4-266ABCB0AFFA}" destId="{2CFA39BF-4A6E-4842-B56D-7ACD7127E19C}"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FE64BE-144B-4455-BF36-FCD93622E76B}">
      <dsp:nvSpPr>
        <dsp:cNvPr id="0" name=""/>
        <dsp:cNvSpPr/>
      </dsp:nvSpPr>
      <dsp:spPr>
        <a:xfrm>
          <a:off x="0" y="358392"/>
          <a:ext cx="3816424" cy="226800"/>
        </a:xfrm>
        <a:prstGeom prst="rect">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22699F-003D-4622-BDED-0EBF3D99193A}">
      <dsp:nvSpPr>
        <dsp:cNvPr id="0" name=""/>
        <dsp:cNvSpPr/>
      </dsp:nvSpPr>
      <dsp:spPr>
        <a:xfrm>
          <a:off x="190821" y="225552"/>
          <a:ext cx="2671496" cy="26568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976" tIns="0" rIns="100976" bIns="0" numCol="1" spcCol="1270" anchor="ctr" anchorCtr="0">
          <a:noAutofit/>
        </a:bodyPr>
        <a:lstStyle/>
        <a:p>
          <a:pPr lvl="0" algn="l" defTabSz="622300">
            <a:lnSpc>
              <a:spcPct val="90000"/>
            </a:lnSpc>
            <a:spcBef>
              <a:spcPct val="0"/>
            </a:spcBef>
            <a:spcAft>
              <a:spcPct val="35000"/>
            </a:spcAft>
          </a:pPr>
          <a:r>
            <a:rPr lang="en-US" sz="1400" kern="1200" dirty="0" smtClean="0"/>
            <a:t>Economy</a:t>
          </a:r>
          <a:endParaRPr lang="el-GR" sz="1400" kern="1200" dirty="0"/>
        </a:p>
      </dsp:txBody>
      <dsp:txXfrm>
        <a:off x="203790" y="238521"/>
        <a:ext cx="2645558" cy="239742"/>
      </dsp:txXfrm>
    </dsp:sp>
    <dsp:sp modelId="{2ADB0ED9-6DF9-49EA-92EB-57F177116B65}">
      <dsp:nvSpPr>
        <dsp:cNvPr id="0" name=""/>
        <dsp:cNvSpPr/>
      </dsp:nvSpPr>
      <dsp:spPr>
        <a:xfrm>
          <a:off x="0" y="766632"/>
          <a:ext cx="3816424" cy="226800"/>
        </a:xfrm>
        <a:prstGeom prst="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196CB7E-4CE9-419F-AEBD-EE416F2BDDF9}">
      <dsp:nvSpPr>
        <dsp:cNvPr id="0" name=""/>
        <dsp:cNvSpPr/>
      </dsp:nvSpPr>
      <dsp:spPr>
        <a:xfrm>
          <a:off x="190821" y="633792"/>
          <a:ext cx="2671496" cy="26568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976" tIns="0" rIns="100976" bIns="0" numCol="1" spcCol="1270" anchor="ctr" anchorCtr="0">
          <a:noAutofit/>
        </a:bodyPr>
        <a:lstStyle/>
        <a:p>
          <a:pPr lvl="0" algn="l" defTabSz="622300">
            <a:lnSpc>
              <a:spcPct val="90000"/>
            </a:lnSpc>
            <a:spcBef>
              <a:spcPct val="0"/>
            </a:spcBef>
            <a:spcAft>
              <a:spcPct val="35000"/>
            </a:spcAft>
          </a:pPr>
          <a:r>
            <a:rPr lang="en-US" sz="1400" kern="1200" dirty="0" smtClean="0"/>
            <a:t>Education</a:t>
          </a:r>
          <a:endParaRPr lang="el-GR" sz="1400" kern="1200" dirty="0"/>
        </a:p>
      </dsp:txBody>
      <dsp:txXfrm>
        <a:off x="203790" y="646761"/>
        <a:ext cx="2645558" cy="239742"/>
      </dsp:txXfrm>
    </dsp:sp>
    <dsp:sp modelId="{0F17ACB4-AA7F-4164-9683-DD946BCC2765}">
      <dsp:nvSpPr>
        <dsp:cNvPr id="0" name=""/>
        <dsp:cNvSpPr/>
      </dsp:nvSpPr>
      <dsp:spPr>
        <a:xfrm>
          <a:off x="0" y="1174872"/>
          <a:ext cx="3816424" cy="226800"/>
        </a:xfrm>
        <a:prstGeom prst="rect">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9CC43C-6404-4DE6-91F7-EA02498A527F}">
      <dsp:nvSpPr>
        <dsp:cNvPr id="0" name=""/>
        <dsp:cNvSpPr/>
      </dsp:nvSpPr>
      <dsp:spPr>
        <a:xfrm>
          <a:off x="190821" y="1042032"/>
          <a:ext cx="2671496" cy="265680"/>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976" tIns="0" rIns="100976" bIns="0" numCol="1" spcCol="1270" anchor="ctr" anchorCtr="0">
          <a:noAutofit/>
        </a:bodyPr>
        <a:lstStyle/>
        <a:p>
          <a:pPr lvl="0" algn="l" defTabSz="622300">
            <a:lnSpc>
              <a:spcPct val="90000"/>
            </a:lnSpc>
            <a:spcBef>
              <a:spcPct val="0"/>
            </a:spcBef>
            <a:spcAft>
              <a:spcPct val="35000"/>
            </a:spcAft>
          </a:pPr>
          <a:r>
            <a:rPr lang="en-US" sz="1400" kern="1200" dirty="0" smtClean="0"/>
            <a:t>Energy</a:t>
          </a:r>
          <a:endParaRPr lang="el-GR" sz="1400" kern="1200" dirty="0"/>
        </a:p>
      </dsp:txBody>
      <dsp:txXfrm>
        <a:off x="203790" y="1055001"/>
        <a:ext cx="2645558" cy="239742"/>
      </dsp:txXfrm>
    </dsp:sp>
    <dsp:sp modelId="{B6A2D34D-C365-4420-B72A-5347B1C7EC69}">
      <dsp:nvSpPr>
        <dsp:cNvPr id="0" name=""/>
        <dsp:cNvSpPr/>
      </dsp:nvSpPr>
      <dsp:spPr>
        <a:xfrm>
          <a:off x="0" y="1792449"/>
          <a:ext cx="3816424" cy="226800"/>
        </a:xfrm>
        <a:prstGeom prst="rect">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6A60C66-89FE-4F0F-911D-2E1632E9B709}">
      <dsp:nvSpPr>
        <dsp:cNvPr id="0" name=""/>
        <dsp:cNvSpPr/>
      </dsp:nvSpPr>
      <dsp:spPr>
        <a:xfrm>
          <a:off x="190821" y="1450272"/>
          <a:ext cx="2671496" cy="475017"/>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976" tIns="0" rIns="100976" bIns="0" numCol="1" spcCol="1270" anchor="ctr" anchorCtr="0">
          <a:noAutofit/>
        </a:bodyPr>
        <a:lstStyle/>
        <a:p>
          <a:pPr lvl="0" algn="l" defTabSz="622300">
            <a:lnSpc>
              <a:spcPct val="90000"/>
            </a:lnSpc>
            <a:spcBef>
              <a:spcPct val="0"/>
            </a:spcBef>
            <a:spcAft>
              <a:spcPct val="35000"/>
            </a:spcAft>
          </a:pPr>
          <a:r>
            <a:rPr lang="en-US" sz="1400" kern="1200" dirty="0" smtClean="0"/>
            <a:t>Environment and climate change</a:t>
          </a:r>
          <a:endParaRPr lang="el-GR" sz="1400" kern="1200" dirty="0"/>
        </a:p>
      </dsp:txBody>
      <dsp:txXfrm>
        <a:off x="214009" y="1473460"/>
        <a:ext cx="2625120" cy="428641"/>
      </dsp:txXfrm>
    </dsp:sp>
    <dsp:sp modelId="{4856B56E-6B93-4344-9F65-57F3CB88CB57}">
      <dsp:nvSpPr>
        <dsp:cNvPr id="0" name=""/>
        <dsp:cNvSpPr/>
      </dsp:nvSpPr>
      <dsp:spPr>
        <a:xfrm>
          <a:off x="0" y="2200689"/>
          <a:ext cx="3816424" cy="226800"/>
        </a:xfrm>
        <a:prstGeom prst="rect">
          <a:avLst/>
        </a:prstGeom>
        <a:solidFill>
          <a:schemeClr val="lt1">
            <a:alpha val="90000"/>
            <a:hueOff val="0"/>
            <a:satOff val="0"/>
            <a:lumOff val="0"/>
            <a:alphaOff val="0"/>
          </a:schemeClr>
        </a:solidFill>
        <a:ln w="1905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D27B817-9A46-4666-9D17-105C1B3F2D8E}">
      <dsp:nvSpPr>
        <dsp:cNvPr id="0" name=""/>
        <dsp:cNvSpPr/>
      </dsp:nvSpPr>
      <dsp:spPr>
        <a:xfrm>
          <a:off x="190821" y="2067849"/>
          <a:ext cx="2671496" cy="265680"/>
        </a:xfrm>
        <a:prstGeom prst="round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976" tIns="0" rIns="100976" bIns="0" numCol="1" spcCol="1270" anchor="ctr" anchorCtr="0">
          <a:noAutofit/>
        </a:bodyPr>
        <a:lstStyle/>
        <a:p>
          <a:pPr lvl="0" algn="l" defTabSz="622300">
            <a:lnSpc>
              <a:spcPct val="90000"/>
            </a:lnSpc>
            <a:spcBef>
              <a:spcPct val="0"/>
            </a:spcBef>
            <a:spcAft>
              <a:spcPct val="35000"/>
            </a:spcAft>
          </a:pPr>
          <a:r>
            <a:rPr lang="en-US" sz="1400" kern="1200" dirty="0" smtClean="0"/>
            <a:t>Finance </a:t>
          </a:r>
          <a:endParaRPr lang="el-GR" sz="1400" kern="1200" dirty="0"/>
        </a:p>
      </dsp:txBody>
      <dsp:txXfrm>
        <a:off x="203790" y="2080818"/>
        <a:ext cx="2645558" cy="239742"/>
      </dsp:txXfrm>
    </dsp:sp>
    <dsp:sp modelId="{D43E3A2B-ADE1-4D2A-8295-6B4024EEE2DD}">
      <dsp:nvSpPr>
        <dsp:cNvPr id="0" name=""/>
        <dsp:cNvSpPr/>
      </dsp:nvSpPr>
      <dsp:spPr>
        <a:xfrm>
          <a:off x="0" y="2608929"/>
          <a:ext cx="3816424" cy="226800"/>
        </a:xfrm>
        <a:prstGeom prst="rect">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E562510-109D-46A8-9D2F-DC25448B6576}">
      <dsp:nvSpPr>
        <dsp:cNvPr id="0" name=""/>
        <dsp:cNvSpPr/>
      </dsp:nvSpPr>
      <dsp:spPr>
        <a:xfrm>
          <a:off x="190821" y="2476089"/>
          <a:ext cx="2671496" cy="26568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976" tIns="0" rIns="100976" bIns="0" numCol="1" spcCol="1270" anchor="ctr" anchorCtr="0">
          <a:noAutofit/>
        </a:bodyPr>
        <a:lstStyle/>
        <a:p>
          <a:pPr lvl="0" algn="l" defTabSz="622300">
            <a:lnSpc>
              <a:spcPct val="90000"/>
            </a:lnSpc>
            <a:spcBef>
              <a:spcPct val="0"/>
            </a:spcBef>
            <a:spcAft>
              <a:spcPct val="35000"/>
            </a:spcAft>
          </a:pPr>
          <a:r>
            <a:rPr lang="en-US" sz="1400" kern="1200" dirty="0" smtClean="0"/>
            <a:t>Governance</a:t>
          </a:r>
          <a:endParaRPr lang="el-GR" sz="1400" kern="1200" dirty="0"/>
        </a:p>
      </dsp:txBody>
      <dsp:txXfrm>
        <a:off x="203790" y="2489058"/>
        <a:ext cx="2645558" cy="239742"/>
      </dsp:txXfrm>
    </dsp:sp>
    <dsp:sp modelId="{5BBD3A17-E55F-4909-BD42-109477A9C499}">
      <dsp:nvSpPr>
        <dsp:cNvPr id="0" name=""/>
        <dsp:cNvSpPr/>
      </dsp:nvSpPr>
      <dsp:spPr>
        <a:xfrm>
          <a:off x="0" y="3017169"/>
          <a:ext cx="3816424" cy="226800"/>
        </a:xfrm>
        <a:prstGeom prst="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E985B6B-5138-437F-BAF4-86C7B73784E8}">
      <dsp:nvSpPr>
        <dsp:cNvPr id="0" name=""/>
        <dsp:cNvSpPr/>
      </dsp:nvSpPr>
      <dsp:spPr>
        <a:xfrm>
          <a:off x="190821" y="2884329"/>
          <a:ext cx="2671496" cy="26568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976" tIns="0" rIns="100976" bIns="0" numCol="1" spcCol="1270" anchor="ctr" anchorCtr="0">
          <a:noAutofit/>
        </a:bodyPr>
        <a:lstStyle/>
        <a:p>
          <a:pPr lvl="0" algn="l" defTabSz="622300">
            <a:lnSpc>
              <a:spcPct val="90000"/>
            </a:lnSpc>
            <a:spcBef>
              <a:spcPct val="0"/>
            </a:spcBef>
            <a:spcAft>
              <a:spcPct val="35000"/>
            </a:spcAft>
          </a:pPr>
          <a:r>
            <a:rPr lang="en-US" sz="1400" kern="1200" dirty="0" smtClean="0"/>
            <a:t>Health</a:t>
          </a:r>
          <a:endParaRPr lang="el-GR" sz="1400" kern="1200" dirty="0"/>
        </a:p>
      </dsp:txBody>
      <dsp:txXfrm>
        <a:off x="203790" y="2897298"/>
        <a:ext cx="2645558" cy="239742"/>
      </dsp:txXfrm>
    </dsp:sp>
    <dsp:sp modelId="{E11DD3A4-468E-4511-8FAE-A613D152130E}">
      <dsp:nvSpPr>
        <dsp:cNvPr id="0" name=""/>
        <dsp:cNvSpPr/>
      </dsp:nvSpPr>
      <dsp:spPr>
        <a:xfrm>
          <a:off x="0" y="3425409"/>
          <a:ext cx="3816424" cy="226800"/>
        </a:xfrm>
        <a:prstGeom prst="rect">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079A108-2982-4C98-84F9-B94A0C85B63A}">
      <dsp:nvSpPr>
        <dsp:cNvPr id="0" name=""/>
        <dsp:cNvSpPr/>
      </dsp:nvSpPr>
      <dsp:spPr>
        <a:xfrm>
          <a:off x="190821" y="3292569"/>
          <a:ext cx="2671496" cy="265680"/>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976" tIns="0" rIns="100976" bIns="0" numCol="1" spcCol="1270" anchor="ctr" anchorCtr="0">
          <a:noAutofit/>
        </a:bodyPr>
        <a:lstStyle/>
        <a:p>
          <a:pPr lvl="0" algn="l" defTabSz="622300">
            <a:lnSpc>
              <a:spcPct val="90000"/>
            </a:lnSpc>
            <a:spcBef>
              <a:spcPct val="0"/>
            </a:spcBef>
            <a:spcAft>
              <a:spcPct val="35000"/>
            </a:spcAft>
          </a:pPr>
          <a:r>
            <a:rPr lang="en-US" sz="1400" kern="1200" dirty="0" smtClean="0"/>
            <a:t>Housing</a:t>
          </a:r>
          <a:endParaRPr lang="el-GR" sz="1400" kern="1200" dirty="0"/>
        </a:p>
      </dsp:txBody>
      <dsp:txXfrm>
        <a:off x="203790" y="3305538"/>
        <a:ext cx="2645558" cy="239742"/>
      </dsp:txXfrm>
    </dsp:sp>
    <dsp:sp modelId="{EAB6F295-FFB3-4924-B4D8-0AC88DA3B27B}">
      <dsp:nvSpPr>
        <dsp:cNvPr id="0" name=""/>
        <dsp:cNvSpPr/>
      </dsp:nvSpPr>
      <dsp:spPr>
        <a:xfrm>
          <a:off x="0" y="4051727"/>
          <a:ext cx="3816424" cy="226800"/>
        </a:xfrm>
        <a:prstGeom prst="rect">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9CE12A3-901C-4681-B720-05F612F3CAB6}">
      <dsp:nvSpPr>
        <dsp:cNvPr id="0" name=""/>
        <dsp:cNvSpPr/>
      </dsp:nvSpPr>
      <dsp:spPr>
        <a:xfrm>
          <a:off x="190821" y="3700809"/>
          <a:ext cx="2671496" cy="483758"/>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976" tIns="0" rIns="100976" bIns="0" numCol="1" spcCol="1270" anchor="ctr" anchorCtr="0">
          <a:noAutofit/>
        </a:bodyPr>
        <a:lstStyle/>
        <a:p>
          <a:pPr lvl="0" algn="l" defTabSz="622300">
            <a:lnSpc>
              <a:spcPct val="90000"/>
            </a:lnSpc>
            <a:spcBef>
              <a:spcPct val="0"/>
            </a:spcBef>
            <a:spcAft>
              <a:spcPct val="35000"/>
            </a:spcAft>
          </a:pPr>
          <a:r>
            <a:rPr lang="en-US" sz="1400" kern="1200" dirty="0" smtClean="0"/>
            <a:t>Population and social condition</a:t>
          </a:r>
          <a:endParaRPr lang="el-GR" sz="1400" kern="1200" dirty="0"/>
        </a:p>
      </dsp:txBody>
      <dsp:txXfrm>
        <a:off x="214436" y="3724424"/>
        <a:ext cx="2624266" cy="436528"/>
      </dsp:txXfrm>
    </dsp:sp>
    <dsp:sp modelId="{08C4F5D0-BE2E-489E-A11C-0E5794C06971}">
      <dsp:nvSpPr>
        <dsp:cNvPr id="0" name=""/>
        <dsp:cNvSpPr/>
      </dsp:nvSpPr>
      <dsp:spPr>
        <a:xfrm>
          <a:off x="0" y="4459967"/>
          <a:ext cx="3816424" cy="226800"/>
        </a:xfrm>
        <a:prstGeom prst="rect">
          <a:avLst/>
        </a:prstGeom>
        <a:solidFill>
          <a:schemeClr val="lt1">
            <a:alpha val="90000"/>
            <a:hueOff val="0"/>
            <a:satOff val="0"/>
            <a:lumOff val="0"/>
            <a:alphaOff val="0"/>
          </a:schemeClr>
        </a:solidFill>
        <a:ln w="1905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FF9A57-A503-4B4B-9971-20548D59802E}">
      <dsp:nvSpPr>
        <dsp:cNvPr id="0" name=""/>
        <dsp:cNvSpPr/>
      </dsp:nvSpPr>
      <dsp:spPr>
        <a:xfrm>
          <a:off x="190821" y="4327127"/>
          <a:ext cx="2671496" cy="265680"/>
        </a:xfrm>
        <a:prstGeom prst="round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976" tIns="0" rIns="100976" bIns="0" numCol="1" spcCol="1270" anchor="ctr" anchorCtr="0">
          <a:noAutofit/>
        </a:bodyPr>
        <a:lstStyle/>
        <a:p>
          <a:pPr lvl="0" algn="l" defTabSz="622300">
            <a:lnSpc>
              <a:spcPct val="90000"/>
            </a:lnSpc>
            <a:spcBef>
              <a:spcPct val="0"/>
            </a:spcBef>
            <a:spcAft>
              <a:spcPct val="35000"/>
            </a:spcAft>
          </a:pPr>
          <a:r>
            <a:rPr lang="en-US" sz="1400" kern="1200" smtClean="0"/>
            <a:t>Recreation</a:t>
          </a:r>
          <a:endParaRPr lang="el-GR" sz="1400" kern="1200" dirty="0"/>
        </a:p>
      </dsp:txBody>
      <dsp:txXfrm>
        <a:off x="203790" y="4340096"/>
        <a:ext cx="2645558" cy="2397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FE64BE-144B-4455-BF36-FCD93622E76B}">
      <dsp:nvSpPr>
        <dsp:cNvPr id="0" name=""/>
        <dsp:cNvSpPr/>
      </dsp:nvSpPr>
      <dsp:spPr>
        <a:xfrm>
          <a:off x="0" y="314330"/>
          <a:ext cx="3888432" cy="302400"/>
        </a:xfrm>
        <a:prstGeom prst="rect">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22699F-003D-4622-BDED-0EBF3D99193A}">
      <dsp:nvSpPr>
        <dsp:cNvPr id="0" name=""/>
        <dsp:cNvSpPr/>
      </dsp:nvSpPr>
      <dsp:spPr>
        <a:xfrm>
          <a:off x="194421" y="137210"/>
          <a:ext cx="2721902" cy="35424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81" tIns="0" rIns="102881" bIns="0" numCol="1" spcCol="1270" anchor="ctr" anchorCtr="0">
          <a:noAutofit/>
        </a:bodyPr>
        <a:lstStyle/>
        <a:p>
          <a:pPr lvl="0" algn="l" defTabSz="622300">
            <a:lnSpc>
              <a:spcPct val="90000"/>
            </a:lnSpc>
            <a:spcBef>
              <a:spcPct val="0"/>
            </a:spcBef>
            <a:spcAft>
              <a:spcPct val="35000"/>
            </a:spcAft>
          </a:pPr>
          <a:r>
            <a:rPr lang="en-US" sz="1400" kern="1200" dirty="0" smtClean="0"/>
            <a:t>Safety</a:t>
          </a:r>
          <a:endParaRPr lang="el-GR" sz="1400" kern="1200" dirty="0"/>
        </a:p>
      </dsp:txBody>
      <dsp:txXfrm>
        <a:off x="211714" y="154503"/>
        <a:ext cx="2687316" cy="319654"/>
      </dsp:txXfrm>
    </dsp:sp>
    <dsp:sp modelId="{B6A2D34D-C365-4420-B72A-5347B1C7EC69}">
      <dsp:nvSpPr>
        <dsp:cNvPr id="0" name=""/>
        <dsp:cNvSpPr/>
      </dsp:nvSpPr>
      <dsp:spPr>
        <a:xfrm>
          <a:off x="0" y="858650"/>
          <a:ext cx="3888432" cy="302400"/>
        </a:xfrm>
        <a:prstGeom prst="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6A60C66-89FE-4F0F-911D-2E1632E9B709}">
      <dsp:nvSpPr>
        <dsp:cNvPr id="0" name=""/>
        <dsp:cNvSpPr/>
      </dsp:nvSpPr>
      <dsp:spPr>
        <a:xfrm>
          <a:off x="194421" y="681530"/>
          <a:ext cx="2721902" cy="35424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81" tIns="0" rIns="102881" bIns="0" numCol="1" spcCol="1270" anchor="ctr" anchorCtr="0">
          <a:noAutofit/>
        </a:bodyPr>
        <a:lstStyle/>
        <a:p>
          <a:pPr lvl="0" algn="l" defTabSz="622300">
            <a:lnSpc>
              <a:spcPct val="90000"/>
            </a:lnSpc>
            <a:spcBef>
              <a:spcPct val="0"/>
            </a:spcBef>
            <a:spcAft>
              <a:spcPct val="35000"/>
            </a:spcAft>
          </a:pPr>
          <a:r>
            <a:rPr lang="en-US" sz="1400" kern="1200" dirty="0" smtClean="0"/>
            <a:t>Solid waste</a:t>
          </a:r>
          <a:endParaRPr lang="el-GR" sz="1400" kern="1200" dirty="0"/>
        </a:p>
      </dsp:txBody>
      <dsp:txXfrm>
        <a:off x="211714" y="698823"/>
        <a:ext cx="2687316" cy="319654"/>
      </dsp:txXfrm>
    </dsp:sp>
    <dsp:sp modelId="{4856B56E-6B93-4344-9F65-57F3CB88CB57}">
      <dsp:nvSpPr>
        <dsp:cNvPr id="0" name=""/>
        <dsp:cNvSpPr/>
      </dsp:nvSpPr>
      <dsp:spPr>
        <a:xfrm>
          <a:off x="0" y="1402970"/>
          <a:ext cx="3888432" cy="302400"/>
        </a:xfrm>
        <a:prstGeom prst="rect">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D27B817-9A46-4666-9D17-105C1B3F2D8E}">
      <dsp:nvSpPr>
        <dsp:cNvPr id="0" name=""/>
        <dsp:cNvSpPr/>
      </dsp:nvSpPr>
      <dsp:spPr>
        <a:xfrm>
          <a:off x="194421" y="1225850"/>
          <a:ext cx="2721902" cy="354240"/>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81" tIns="0" rIns="102881" bIns="0" numCol="1" spcCol="1270" anchor="ctr" anchorCtr="0">
          <a:noAutofit/>
        </a:bodyPr>
        <a:lstStyle/>
        <a:p>
          <a:pPr lvl="0" algn="l" defTabSz="622300">
            <a:lnSpc>
              <a:spcPct val="90000"/>
            </a:lnSpc>
            <a:spcBef>
              <a:spcPct val="0"/>
            </a:spcBef>
            <a:spcAft>
              <a:spcPct val="35000"/>
            </a:spcAft>
          </a:pPr>
          <a:r>
            <a:rPr lang="en-US" sz="1400" kern="1200" dirty="0" smtClean="0"/>
            <a:t>Sport and culture</a:t>
          </a:r>
          <a:endParaRPr lang="el-GR" sz="1400" kern="1200" dirty="0"/>
        </a:p>
      </dsp:txBody>
      <dsp:txXfrm>
        <a:off x="211714" y="1243143"/>
        <a:ext cx="2687316" cy="319654"/>
      </dsp:txXfrm>
    </dsp:sp>
    <dsp:sp modelId="{D43E3A2B-ADE1-4D2A-8295-6B4024EEE2DD}">
      <dsp:nvSpPr>
        <dsp:cNvPr id="0" name=""/>
        <dsp:cNvSpPr/>
      </dsp:nvSpPr>
      <dsp:spPr>
        <a:xfrm>
          <a:off x="0" y="1947290"/>
          <a:ext cx="3888432" cy="302400"/>
        </a:xfrm>
        <a:prstGeom prst="rect">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E562510-109D-46A8-9D2F-DC25448B6576}">
      <dsp:nvSpPr>
        <dsp:cNvPr id="0" name=""/>
        <dsp:cNvSpPr/>
      </dsp:nvSpPr>
      <dsp:spPr>
        <a:xfrm>
          <a:off x="194421" y="1770170"/>
          <a:ext cx="2721902" cy="35424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81" tIns="0" rIns="102881" bIns="0" numCol="1" spcCol="1270" anchor="ctr" anchorCtr="0">
          <a:noAutofit/>
        </a:bodyPr>
        <a:lstStyle/>
        <a:p>
          <a:pPr lvl="0" algn="l" defTabSz="622300">
            <a:lnSpc>
              <a:spcPct val="90000"/>
            </a:lnSpc>
            <a:spcBef>
              <a:spcPct val="0"/>
            </a:spcBef>
            <a:spcAft>
              <a:spcPct val="35000"/>
            </a:spcAft>
          </a:pPr>
          <a:r>
            <a:rPr lang="en-US" sz="1400" kern="1200" dirty="0" smtClean="0"/>
            <a:t>Telecommunication</a:t>
          </a:r>
          <a:endParaRPr lang="el-GR" sz="1400" kern="1200" dirty="0"/>
        </a:p>
      </dsp:txBody>
      <dsp:txXfrm>
        <a:off x="211714" y="1787463"/>
        <a:ext cx="2687316" cy="319654"/>
      </dsp:txXfrm>
    </dsp:sp>
    <dsp:sp modelId="{5BBD3A17-E55F-4909-BD42-109477A9C499}">
      <dsp:nvSpPr>
        <dsp:cNvPr id="0" name=""/>
        <dsp:cNvSpPr/>
      </dsp:nvSpPr>
      <dsp:spPr>
        <a:xfrm>
          <a:off x="0" y="2491610"/>
          <a:ext cx="3888432" cy="302400"/>
        </a:xfrm>
        <a:prstGeom prst="rect">
          <a:avLst/>
        </a:prstGeom>
        <a:solidFill>
          <a:schemeClr val="lt1">
            <a:alpha val="90000"/>
            <a:hueOff val="0"/>
            <a:satOff val="0"/>
            <a:lumOff val="0"/>
            <a:alphaOff val="0"/>
          </a:schemeClr>
        </a:solidFill>
        <a:ln w="1905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E985B6B-5138-437F-BAF4-86C7B73784E8}">
      <dsp:nvSpPr>
        <dsp:cNvPr id="0" name=""/>
        <dsp:cNvSpPr/>
      </dsp:nvSpPr>
      <dsp:spPr>
        <a:xfrm>
          <a:off x="194421" y="2314490"/>
          <a:ext cx="2721902" cy="354240"/>
        </a:xfrm>
        <a:prstGeom prst="round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81" tIns="0" rIns="102881" bIns="0" numCol="1" spcCol="1270" anchor="ctr" anchorCtr="0">
          <a:noAutofit/>
        </a:bodyPr>
        <a:lstStyle/>
        <a:p>
          <a:pPr lvl="0" algn="l" defTabSz="622300">
            <a:lnSpc>
              <a:spcPct val="90000"/>
            </a:lnSpc>
            <a:spcBef>
              <a:spcPct val="0"/>
            </a:spcBef>
            <a:spcAft>
              <a:spcPct val="35000"/>
            </a:spcAft>
          </a:pPr>
          <a:r>
            <a:rPr lang="en-US" sz="1400" kern="1200" dirty="0" smtClean="0"/>
            <a:t>Transportation</a:t>
          </a:r>
          <a:endParaRPr lang="el-GR" sz="1400" kern="1200" dirty="0"/>
        </a:p>
      </dsp:txBody>
      <dsp:txXfrm>
        <a:off x="211714" y="2331783"/>
        <a:ext cx="2687316" cy="319654"/>
      </dsp:txXfrm>
    </dsp:sp>
    <dsp:sp modelId="{E11DD3A4-468E-4511-8FAE-A613D152130E}">
      <dsp:nvSpPr>
        <dsp:cNvPr id="0" name=""/>
        <dsp:cNvSpPr/>
      </dsp:nvSpPr>
      <dsp:spPr>
        <a:xfrm>
          <a:off x="0" y="3384069"/>
          <a:ext cx="3888432" cy="302400"/>
        </a:xfrm>
        <a:prstGeom prst="rect">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079A108-2982-4C98-84F9-B94A0C85B63A}">
      <dsp:nvSpPr>
        <dsp:cNvPr id="0" name=""/>
        <dsp:cNvSpPr/>
      </dsp:nvSpPr>
      <dsp:spPr>
        <a:xfrm>
          <a:off x="194421" y="2858810"/>
          <a:ext cx="2721902" cy="702379"/>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81" tIns="0" rIns="102881" bIns="0" numCol="1" spcCol="1270" anchor="ctr" anchorCtr="0">
          <a:noAutofit/>
        </a:bodyPr>
        <a:lstStyle/>
        <a:p>
          <a:pPr lvl="0" algn="l" defTabSz="622300">
            <a:lnSpc>
              <a:spcPct val="90000"/>
            </a:lnSpc>
            <a:spcBef>
              <a:spcPct val="0"/>
            </a:spcBef>
            <a:spcAft>
              <a:spcPct val="35000"/>
            </a:spcAft>
          </a:pPr>
          <a:r>
            <a:rPr lang="en-US" sz="1400" kern="1200" dirty="0" smtClean="0"/>
            <a:t>Urban/local agriculture and food security</a:t>
          </a:r>
        </a:p>
      </dsp:txBody>
      <dsp:txXfrm>
        <a:off x="228708" y="2893097"/>
        <a:ext cx="2653328" cy="633805"/>
      </dsp:txXfrm>
    </dsp:sp>
    <dsp:sp modelId="{92A2A6AE-F6C3-4DA5-B1C9-B1179C995229}">
      <dsp:nvSpPr>
        <dsp:cNvPr id="0" name=""/>
        <dsp:cNvSpPr/>
      </dsp:nvSpPr>
      <dsp:spPr>
        <a:xfrm>
          <a:off x="0" y="3928389"/>
          <a:ext cx="3888432" cy="302400"/>
        </a:xfrm>
        <a:prstGeom prst="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131A284-0603-499E-9C08-139F05156C9E}">
      <dsp:nvSpPr>
        <dsp:cNvPr id="0" name=""/>
        <dsp:cNvSpPr/>
      </dsp:nvSpPr>
      <dsp:spPr>
        <a:xfrm>
          <a:off x="194421" y="3751269"/>
          <a:ext cx="2721902" cy="35424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81" tIns="0" rIns="102881" bIns="0" numCol="1" spcCol="1270" anchor="ctr" anchorCtr="0">
          <a:noAutofit/>
        </a:bodyPr>
        <a:lstStyle/>
        <a:p>
          <a:pPr lvl="0" algn="l" defTabSz="622300">
            <a:lnSpc>
              <a:spcPct val="90000"/>
            </a:lnSpc>
            <a:spcBef>
              <a:spcPct val="0"/>
            </a:spcBef>
            <a:spcAft>
              <a:spcPct val="35000"/>
            </a:spcAft>
          </a:pPr>
          <a:r>
            <a:rPr lang="en-US" sz="1400" kern="1200" dirty="0" smtClean="0"/>
            <a:t>Urban planning</a:t>
          </a:r>
        </a:p>
      </dsp:txBody>
      <dsp:txXfrm>
        <a:off x="211714" y="3768562"/>
        <a:ext cx="2687316" cy="319654"/>
      </dsp:txXfrm>
    </dsp:sp>
    <dsp:sp modelId="{08EE2239-9E99-40E8-8221-D1C29EEA5A52}">
      <dsp:nvSpPr>
        <dsp:cNvPr id="0" name=""/>
        <dsp:cNvSpPr/>
      </dsp:nvSpPr>
      <dsp:spPr>
        <a:xfrm>
          <a:off x="0" y="4472709"/>
          <a:ext cx="3888432" cy="302400"/>
        </a:xfrm>
        <a:prstGeom prst="rect">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EC6499-917F-4FC9-BCD3-B3D5415DD598}">
      <dsp:nvSpPr>
        <dsp:cNvPr id="0" name=""/>
        <dsp:cNvSpPr/>
      </dsp:nvSpPr>
      <dsp:spPr>
        <a:xfrm>
          <a:off x="194421" y="4295589"/>
          <a:ext cx="2721902" cy="354240"/>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81" tIns="0" rIns="102881" bIns="0" numCol="1" spcCol="1270" anchor="ctr" anchorCtr="0">
          <a:noAutofit/>
        </a:bodyPr>
        <a:lstStyle/>
        <a:p>
          <a:pPr lvl="0" algn="l" defTabSz="622300">
            <a:lnSpc>
              <a:spcPct val="90000"/>
            </a:lnSpc>
            <a:spcBef>
              <a:spcPct val="0"/>
            </a:spcBef>
            <a:spcAft>
              <a:spcPct val="35000"/>
            </a:spcAft>
          </a:pPr>
          <a:r>
            <a:rPr lang="en-US" sz="1400" kern="1200" dirty="0" smtClean="0"/>
            <a:t>Water and wastewater</a:t>
          </a:r>
        </a:p>
      </dsp:txBody>
      <dsp:txXfrm>
        <a:off x="211714" y="4312882"/>
        <a:ext cx="2687316" cy="3196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BCCF2C-AED5-499D-BC3A-CD1C0DAD5E74}">
      <dsp:nvSpPr>
        <dsp:cNvPr id="0" name=""/>
        <dsp:cNvSpPr/>
      </dsp:nvSpPr>
      <dsp:spPr>
        <a:xfrm>
          <a:off x="0" y="697049"/>
          <a:ext cx="6096000" cy="504000"/>
        </a:xfrm>
        <a:prstGeom prst="rect">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CD1E2E8-5508-4AEC-A70F-BC36638D6A16}">
      <dsp:nvSpPr>
        <dsp:cNvPr id="0" name=""/>
        <dsp:cNvSpPr/>
      </dsp:nvSpPr>
      <dsp:spPr>
        <a:xfrm>
          <a:off x="304800" y="40141"/>
          <a:ext cx="5539679" cy="952108"/>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800100">
            <a:lnSpc>
              <a:spcPct val="90000"/>
            </a:lnSpc>
            <a:spcBef>
              <a:spcPct val="0"/>
            </a:spcBef>
            <a:spcAft>
              <a:spcPct val="35000"/>
            </a:spcAft>
          </a:pPr>
          <a:r>
            <a:rPr lang="en-US" sz="1800" b="1" kern="1200" dirty="0" smtClean="0"/>
            <a:t>Core indicators</a:t>
          </a:r>
          <a:r>
            <a:rPr lang="en-US" sz="1800" kern="1200" dirty="0" smtClean="0"/>
            <a:t>: demonstrate performance in the delivery of city services and quality of life.</a:t>
          </a:r>
          <a:endParaRPr lang="el-GR" sz="1800" kern="1200" dirty="0"/>
        </a:p>
      </dsp:txBody>
      <dsp:txXfrm>
        <a:off x="351278" y="86619"/>
        <a:ext cx="5446723" cy="859152"/>
      </dsp:txXfrm>
    </dsp:sp>
    <dsp:sp modelId="{6F727C55-E38D-47BB-A96C-B0BD6DB3F544}">
      <dsp:nvSpPr>
        <dsp:cNvPr id="0" name=""/>
        <dsp:cNvSpPr/>
      </dsp:nvSpPr>
      <dsp:spPr>
        <a:xfrm>
          <a:off x="0" y="1965958"/>
          <a:ext cx="6096000" cy="504000"/>
        </a:xfrm>
        <a:prstGeom prst="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B7BAFF-1BC4-4821-AD99-795DC57EDC4C}">
      <dsp:nvSpPr>
        <dsp:cNvPr id="0" name=""/>
        <dsp:cNvSpPr/>
      </dsp:nvSpPr>
      <dsp:spPr>
        <a:xfrm>
          <a:off x="304800" y="1309049"/>
          <a:ext cx="5539679" cy="952108"/>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800100">
            <a:lnSpc>
              <a:spcPct val="90000"/>
            </a:lnSpc>
            <a:spcBef>
              <a:spcPct val="0"/>
            </a:spcBef>
            <a:spcAft>
              <a:spcPct val="35000"/>
            </a:spcAft>
          </a:pPr>
          <a:r>
            <a:rPr lang="en-US" sz="1800" b="1" kern="1200" dirty="0" smtClean="0"/>
            <a:t>Supporting indicators</a:t>
          </a:r>
          <a:r>
            <a:rPr lang="en-US" sz="1800" kern="1200" dirty="0" smtClean="0"/>
            <a:t>: demonstrate performance in the delivery of city services and quality of life. Selected according to city objectives.</a:t>
          </a:r>
          <a:endParaRPr lang="el-GR" sz="1800" kern="1200" dirty="0"/>
        </a:p>
      </dsp:txBody>
      <dsp:txXfrm>
        <a:off x="351278" y="1355527"/>
        <a:ext cx="5446723" cy="859152"/>
      </dsp:txXfrm>
    </dsp:sp>
    <dsp:sp modelId="{4613B40E-3453-4AB2-B4E0-77DC7315F18D}">
      <dsp:nvSpPr>
        <dsp:cNvPr id="0" name=""/>
        <dsp:cNvSpPr/>
      </dsp:nvSpPr>
      <dsp:spPr>
        <a:xfrm>
          <a:off x="0" y="3519858"/>
          <a:ext cx="6096000" cy="504000"/>
        </a:xfrm>
        <a:prstGeom prst="rect">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7AFEAA-C1DF-4482-A9D6-F5BDE7C021B2}">
      <dsp:nvSpPr>
        <dsp:cNvPr id="0" name=""/>
        <dsp:cNvSpPr/>
      </dsp:nvSpPr>
      <dsp:spPr>
        <a:xfrm>
          <a:off x="304800" y="2577958"/>
          <a:ext cx="5539679" cy="1237100"/>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800100">
            <a:lnSpc>
              <a:spcPct val="90000"/>
            </a:lnSpc>
            <a:spcBef>
              <a:spcPct val="0"/>
            </a:spcBef>
            <a:spcAft>
              <a:spcPct val="35000"/>
            </a:spcAft>
          </a:pPr>
          <a:r>
            <a:rPr lang="en-US" sz="1800" b="1" kern="1200" dirty="0" smtClean="0"/>
            <a:t>Profile indicators</a:t>
          </a:r>
          <a:r>
            <a:rPr lang="en-US" sz="1800" kern="1200" dirty="0" smtClean="0"/>
            <a:t>: indicators that are recommended to provide basic statistics and background information to help cities determine which cities are of interest for peer comparisons.</a:t>
          </a:r>
          <a:endParaRPr lang="el-GR" sz="1800" kern="1200" dirty="0"/>
        </a:p>
      </dsp:txBody>
      <dsp:txXfrm>
        <a:off x="365190" y="2638348"/>
        <a:ext cx="5418899" cy="11163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A42A4D-7872-421D-A012-44C21136FE0D}">
      <dsp:nvSpPr>
        <dsp:cNvPr id="0" name=""/>
        <dsp:cNvSpPr/>
      </dsp:nvSpPr>
      <dsp:spPr>
        <a:xfrm>
          <a:off x="108597" y="1430130"/>
          <a:ext cx="2251354" cy="1437102"/>
        </a:xfrm>
        <a:prstGeom prst="rightArrow">
          <a:avLst>
            <a:gd name="adj1" fmla="val 70000"/>
            <a:gd name="adj2" fmla="val 50000"/>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8890" rIns="17780" bIns="8890" numCol="1" spcCol="1270" anchor="ctr" anchorCtr="0">
          <a:noAutofit/>
        </a:bodyPr>
        <a:lstStyle/>
        <a:p>
          <a:pPr lvl="0" algn="ctr" defTabSz="622300">
            <a:lnSpc>
              <a:spcPct val="90000"/>
            </a:lnSpc>
            <a:spcBef>
              <a:spcPct val="0"/>
            </a:spcBef>
            <a:spcAft>
              <a:spcPct val="35000"/>
            </a:spcAft>
          </a:pPr>
          <a:r>
            <a:rPr lang="en-US" sz="1400" b="1" kern="1200" dirty="0" smtClean="0"/>
            <a:t>Economy</a:t>
          </a:r>
          <a:endParaRPr lang="en-US" sz="1400" kern="1200" dirty="0"/>
        </a:p>
      </dsp:txBody>
      <dsp:txXfrm>
        <a:off x="671436" y="1645695"/>
        <a:ext cx="1185530" cy="1005972"/>
      </dsp:txXfrm>
    </dsp:sp>
    <dsp:sp modelId="{47B8047E-9A55-417F-B0F7-DAC59B89B612}">
      <dsp:nvSpPr>
        <dsp:cNvPr id="0" name=""/>
        <dsp:cNvSpPr/>
      </dsp:nvSpPr>
      <dsp:spPr>
        <a:xfrm>
          <a:off x="0" y="1202336"/>
          <a:ext cx="822022" cy="822022"/>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Theme</a:t>
          </a:r>
          <a:endParaRPr lang="en-US" sz="1100" kern="1200" dirty="0"/>
        </a:p>
      </dsp:txBody>
      <dsp:txXfrm>
        <a:off x="120382" y="1322718"/>
        <a:ext cx="581258" cy="581258"/>
      </dsp:txXfrm>
    </dsp:sp>
    <dsp:sp modelId="{234A9DF4-941F-4463-B940-97661B99AF07}">
      <dsp:nvSpPr>
        <dsp:cNvPr id="0" name=""/>
        <dsp:cNvSpPr/>
      </dsp:nvSpPr>
      <dsp:spPr>
        <a:xfrm>
          <a:off x="2462705" y="804653"/>
          <a:ext cx="3060603" cy="2688056"/>
        </a:xfrm>
        <a:prstGeom prst="rightArrow">
          <a:avLst>
            <a:gd name="adj1" fmla="val 70000"/>
            <a:gd name="adj2" fmla="val 50000"/>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8890" rIns="17780" bIns="8890" numCol="1" spcCol="1270" anchor="ctr" anchorCtr="0">
          <a:noAutofit/>
        </a:bodyPr>
        <a:lstStyle/>
        <a:p>
          <a:pPr lvl="0" algn="ctr" defTabSz="622300">
            <a:lnSpc>
              <a:spcPct val="90000"/>
            </a:lnSpc>
            <a:spcBef>
              <a:spcPct val="0"/>
            </a:spcBef>
            <a:spcAft>
              <a:spcPct val="35000"/>
            </a:spcAft>
          </a:pPr>
          <a:r>
            <a:rPr lang="en-US" sz="1400" kern="1200" dirty="0" smtClean="0"/>
            <a:t>- City’s unemployment rate</a:t>
          </a:r>
          <a:endParaRPr lang="en-US" sz="1400" kern="1200" dirty="0"/>
        </a:p>
      </dsp:txBody>
      <dsp:txXfrm>
        <a:off x="3227856" y="1207861"/>
        <a:ext cx="1492044" cy="1881640"/>
      </dsp:txXfrm>
    </dsp:sp>
    <dsp:sp modelId="{6FA666C4-F7E3-48F2-BA74-34E6106BF569}">
      <dsp:nvSpPr>
        <dsp:cNvPr id="0" name=""/>
        <dsp:cNvSpPr/>
      </dsp:nvSpPr>
      <dsp:spPr>
        <a:xfrm>
          <a:off x="2390942" y="1131609"/>
          <a:ext cx="822022" cy="822022"/>
        </a:xfrm>
        <a:prstGeom prst="ellips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Core indicator</a:t>
          </a:r>
          <a:endParaRPr lang="en-US" sz="1100" kern="1200" dirty="0"/>
        </a:p>
      </dsp:txBody>
      <dsp:txXfrm>
        <a:off x="2511324" y="1251991"/>
        <a:ext cx="581258" cy="581258"/>
      </dsp:txXfrm>
    </dsp:sp>
    <dsp:sp modelId="{456A5793-9815-46C8-8F40-3F763A9DE983}">
      <dsp:nvSpPr>
        <dsp:cNvPr id="0" name=""/>
        <dsp:cNvSpPr/>
      </dsp:nvSpPr>
      <dsp:spPr>
        <a:xfrm>
          <a:off x="5627520" y="454115"/>
          <a:ext cx="3058038" cy="3389132"/>
        </a:xfrm>
        <a:prstGeom prst="rightArrow">
          <a:avLst>
            <a:gd name="adj1" fmla="val 70000"/>
            <a:gd name="adj2" fmla="val 50000"/>
          </a:avLst>
        </a:prstGeom>
        <a:solidFill>
          <a:schemeClr val="accent4">
            <a:tint val="40000"/>
            <a:alpha val="90000"/>
            <a:hueOff val="0"/>
            <a:satOff val="0"/>
            <a:lumOff val="0"/>
            <a:alphaOff val="0"/>
          </a:schemeClr>
        </a:solidFill>
        <a:ln w="1905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8890" rIns="17780" bIns="8890" numCol="1" spcCol="1270" anchor="ctr" anchorCtr="0">
          <a:noAutofit/>
        </a:bodyPr>
        <a:lstStyle/>
        <a:p>
          <a:pPr lvl="0" algn="ctr" defTabSz="622300">
            <a:lnSpc>
              <a:spcPct val="90000"/>
            </a:lnSpc>
            <a:spcBef>
              <a:spcPct val="0"/>
            </a:spcBef>
            <a:spcAft>
              <a:spcPct val="35000"/>
            </a:spcAft>
          </a:pPr>
          <a:r>
            <a:rPr lang="en-US" sz="1400" kern="1200" dirty="0" smtClean="0"/>
            <a:t> - Assessed value of commercial and industrial properties</a:t>
          </a:r>
        </a:p>
        <a:p>
          <a:pPr lvl="0" algn="ctr" defTabSz="622300">
            <a:lnSpc>
              <a:spcPct val="90000"/>
            </a:lnSpc>
            <a:spcBef>
              <a:spcPct val="0"/>
            </a:spcBef>
            <a:spcAft>
              <a:spcPct val="35000"/>
            </a:spcAft>
          </a:pPr>
          <a:r>
            <a:rPr lang="en-US" sz="1400" kern="1200" dirty="0" smtClean="0"/>
            <a:t>- Percentage of persons in full-time employment</a:t>
          </a:r>
        </a:p>
        <a:p>
          <a:pPr lvl="0" algn="ctr" defTabSz="622300">
            <a:lnSpc>
              <a:spcPct val="90000"/>
            </a:lnSpc>
            <a:spcBef>
              <a:spcPct val="0"/>
            </a:spcBef>
            <a:spcAft>
              <a:spcPct val="35000"/>
            </a:spcAft>
          </a:pPr>
          <a:r>
            <a:rPr lang="af-ZA" sz="1400" kern="1200" dirty="0" smtClean="0"/>
            <a:t>- Youth unemployment rate </a:t>
          </a:r>
          <a:endParaRPr lang="en-US" sz="1400" kern="1200" dirty="0"/>
        </a:p>
      </dsp:txBody>
      <dsp:txXfrm>
        <a:off x="6392029" y="962485"/>
        <a:ext cx="1490793" cy="2372392"/>
      </dsp:txXfrm>
    </dsp:sp>
    <dsp:sp modelId="{BD77E66D-A6D4-4F02-8270-596B98DC8500}">
      <dsp:nvSpPr>
        <dsp:cNvPr id="0" name=""/>
        <dsp:cNvSpPr/>
      </dsp:nvSpPr>
      <dsp:spPr>
        <a:xfrm>
          <a:off x="4978899" y="766039"/>
          <a:ext cx="1416911" cy="1194201"/>
        </a:xfrm>
        <a:prstGeom prst="ellipse">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b="1" kern="1200" dirty="0" smtClean="0"/>
            <a:t>Supporting indicators</a:t>
          </a:r>
          <a:endParaRPr lang="en-US" sz="1100" kern="1200" dirty="0"/>
        </a:p>
      </dsp:txBody>
      <dsp:txXfrm>
        <a:off x="5186401" y="940926"/>
        <a:ext cx="1001907" cy="84442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25A270-872F-450C-A782-E108303EAB61}">
      <dsp:nvSpPr>
        <dsp:cNvPr id="0" name=""/>
        <dsp:cNvSpPr/>
      </dsp:nvSpPr>
      <dsp:spPr>
        <a:xfrm rot="5400000">
          <a:off x="4849952" y="96307"/>
          <a:ext cx="1465865" cy="1275303"/>
        </a:xfrm>
        <a:prstGeom prst="hexagon">
          <a:avLst>
            <a:gd name="adj" fmla="val 25000"/>
            <a:gd name="vf" fmla="val 11547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Vision</a:t>
          </a:r>
          <a:endParaRPr lang="en-US" sz="1200" kern="1200" dirty="0"/>
        </a:p>
      </dsp:txBody>
      <dsp:txXfrm rot="-5400000">
        <a:off x="5143968" y="229457"/>
        <a:ext cx="877833" cy="1009003"/>
      </dsp:txXfrm>
    </dsp:sp>
    <dsp:sp modelId="{12CA91DF-872D-48BB-9336-9A552AB5399F}">
      <dsp:nvSpPr>
        <dsp:cNvPr id="0" name=""/>
        <dsp:cNvSpPr/>
      </dsp:nvSpPr>
      <dsp:spPr>
        <a:xfrm>
          <a:off x="6259236" y="294199"/>
          <a:ext cx="1635906" cy="879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en-US" sz="1100" kern="1200" dirty="0" smtClean="0"/>
            <a:t>Long term plan</a:t>
          </a:r>
        </a:p>
        <a:p>
          <a:pPr lvl="0" algn="l" defTabSz="488950">
            <a:lnSpc>
              <a:spcPct val="90000"/>
            </a:lnSpc>
            <a:spcBef>
              <a:spcPct val="0"/>
            </a:spcBef>
            <a:spcAft>
              <a:spcPct val="35000"/>
            </a:spcAft>
          </a:pPr>
          <a:r>
            <a:rPr lang="en-US" sz="1100" kern="1200" dirty="0" smtClean="0"/>
            <a:t>Setting long term objectives</a:t>
          </a:r>
          <a:endParaRPr lang="en-US" sz="1100" kern="1200" dirty="0"/>
        </a:p>
      </dsp:txBody>
      <dsp:txXfrm>
        <a:off x="6259236" y="294199"/>
        <a:ext cx="1635906" cy="879519"/>
      </dsp:txXfrm>
    </dsp:sp>
    <dsp:sp modelId="{6D140B32-D793-410A-B270-E52B5D90BD71}">
      <dsp:nvSpPr>
        <dsp:cNvPr id="0" name=""/>
        <dsp:cNvSpPr/>
      </dsp:nvSpPr>
      <dsp:spPr>
        <a:xfrm rot="5400000">
          <a:off x="3472625" y="96307"/>
          <a:ext cx="1465865" cy="1275303"/>
        </a:xfrm>
        <a:prstGeom prst="hexagon">
          <a:avLst>
            <a:gd name="adj" fmla="val 25000"/>
            <a:gd name="vf" fmla="val 11547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3766641" y="229457"/>
        <a:ext cx="877833" cy="1009003"/>
      </dsp:txXfrm>
    </dsp:sp>
    <dsp:sp modelId="{329EBB0A-8AF1-4368-998F-BA040A7ACA2F}">
      <dsp:nvSpPr>
        <dsp:cNvPr id="0" name=""/>
        <dsp:cNvSpPr/>
      </dsp:nvSpPr>
      <dsp:spPr>
        <a:xfrm rot="5400000">
          <a:off x="4158650" y="1340534"/>
          <a:ext cx="1465865" cy="1275303"/>
        </a:xfrm>
        <a:prstGeom prst="hexagon">
          <a:avLst>
            <a:gd name="adj" fmla="val 25000"/>
            <a:gd name="vf" fmla="val 11547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Strategy </a:t>
          </a:r>
          <a:endParaRPr lang="en-US" sz="1200" kern="1200" dirty="0"/>
        </a:p>
      </dsp:txBody>
      <dsp:txXfrm rot="-5400000">
        <a:off x="4452666" y="1473684"/>
        <a:ext cx="877833" cy="1009003"/>
      </dsp:txXfrm>
    </dsp:sp>
    <dsp:sp modelId="{86201987-5B7A-4045-8B21-1BA423DEF973}">
      <dsp:nvSpPr>
        <dsp:cNvPr id="0" name=""/>
        <dsp:cNvSpPr/>
      </dsp:nvSpPr>
      <dsp:spPr>
        <a:xfrm>
          <a:off x="2618025" y="1538426"/>
          <a:ext cx="1583135" cy="879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r" defTabSz="488950">
            <a:lnSpc>
              <a:spcPct val="90000"/>
            </a:lnSpc>
            <a:spcBef>
              <a:spcPct val="0"/>
            </a:spcBef>
            <a:spcAft>
              <a:spcPct val="35000"/>
            </a:spcAft>
          </a:pPr>
          <a:r>
            <a:rPr lang="en-US" sz="1100" kern="1200" dirty="0" smtClean="0"/>
            <a:t>Realistic objectives</a:t>
          </a:r>
          <a:endParaRPr lang="en-US" sz="1100" kern="1200" dirty="0"/>
        </a:p>
        <a:p>
          <a:pPr lvl="0" algn="r" defTabSz="488950">
            <a:lnSpc>
              <a:spcPct val="90000"/>
            </a:lnSpc>
            <a:spcBef>
              <a:spcPct val="0"/>
            </a:spcBef>
            <a:spcAft>
              <a:spcPct val="35000"/>
            </a:spcAft>
          </a:pPr>
          <a:r>
            <a:rPr lang="en-US" sz="1100" kern="1200" dirty="0" smtClean="0"/>
            <a:t>Prioritization</a:t>
          </a:r>
          <a:endParaRPr lang="en-US" sz="1100" kern="1200" dirty="0"/>
        </a:p>
        <a:p>
          <a:pPr lvl="0" algn="r" defTabSz="488950">
            <a:lnSpc>
              <a:spcPct val="90000"/>
            </a:lnSpc>
            <a:spcBef>
              <a:spcPct val="0"/>
            </a:spcBef>
            <a:spcAft>
              <a:spcPct val="35000"/>
            </a:spcAft>
          </a:pPr>
          <a:r>
            <a:rPr lang="en-US" sz="1100" kern="1200" dirty="0" smtClean="0"/>
            <a:t>Use of best practices</a:t>
          </a:r>
          <a:endParaRPr lang="en-US" sz="1100" kern="1200" dirty="0"/>
        </a:p>
      </dsp:txBody>
      <dsp:txXfrm>
        <a:off x="2618025" y="1538426"/>
        <a:ext cx="1583135" cy="879519"/>
      </dsp:txXfrm>
    </dsp:sp>
    <dsp:sp modelId="{E0AA65F7-0258-4165-AFD1-0DFE372A9F63}">
      <dsp:nvSpPr>
        <dsp:cNvPr id="0" name=""/>
        <dsp:cNvSpPr/>
      </dsp:nvSpPr>
      <dsp:spPr>
        <a:xfrm rot="5400000">
          <a:off x="5535978" y="1340534"/>
          <a:ext cx="1465865" cy="1275303"/>
        </a:xfrm>
        <a:prstGeom prst="hexagon">
          <a:avLst>
            <a:gd name="adj" fmla="val 25000"/>
            <a:gd name="vf" fmla="val 11547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5829994" y="1473684"/>
        <a:ext cx="877833" cy="1009003"/>
      </dsp:txXfrm>
    </dsp:sp>
    <dsp:sp modelId="{963E78AB-ED2F-4FE6-A5C7-AACC6FAED23C}">
      <dsp:nvSpPr>
        <dsp:cNvPr id="0" name=""/>
        <dsp:cNvSpPr/>
      </dsp:nvSpPr>
      <dsp:spPr>
        <a:xfrm rot="5400000">
          <a:off x="4849952" y="2584761"/>
          <a:ext cx="1465865" cy="1275303"/>
        </a:xfrm>
        <a:prstGeom prst="hexagon">
          <a:avLst>
            <a:gd name="adj" fmla="val 25000"/>
            <a:gd name="vf" fmla="val 11547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Leadership</a:t>
          </a:r>
          <a:endParaRPr lang="en-US" sz="1200" kern="1200" dirty="0"/>
        </a:p>
      </dsp:txBody>
      <dsp:txXfrm rot="-5400000">
        <a:off x="5143968" y="2717911"/>
        <a:ext cx="877833" cy="1009003"/>
      </dsp:txXfrm>
    </dsp:sp>
    <dsp:sp modelId="{04A47C86-C55C-4CEE-9401-C3926E0A0C93}">
      <dsp:nvSpPr>
        <dsp:cNvPr id="0" name=""/>
        <dsp:cNvSpPr/>
      </dsp:nvSpPr>
      <dsp:spPr>
        <a:xfrm>
          <a:off x="6259236" y="2782653"/>
          <a:ext cx="1635906" cy="879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l" defTabSz="488950">
            <a:lnSpc>
              <a:spcPct val="90000"/>
            </a:lnSpc>
            <a:spcBef>
              <a:spcPct val="0"/>
            </a:spcBef>
            <a:spcAft>
              <a:spcPct val="35000"/>
            </a:spcAft>
          </a:pPr>
          <a:r>
            <a:rPr lang="en-US" sz="1100" kern="1200" dirty="0" smtClean="0"/>
            <a:t>Committing to objectives</a:t>
          </a:r>
        </a:p>
        <a:p>
          <a:pPr lvl="0" algn="l" defTabSz="488950">
            <a:lnSpc>
              <a:spcPct val="90000"/>
            </a:lnSpc>
            <a:spcBef>
              <a:spcPct val="0"/>
            </a:spcBef>
            <a:spcAft>
              <a:spcPct val="35000"/>
            </a:spcAft>
          </a:pPr>
          <a:r>
            <a:rPr lang="en-US" sz="1100" kern="1200" dirty="0" smtClean="0"/>
            <a:t>Securing funding </a:t>
          </a:r>
          <a:endParaRPr lang="en-US" sz="1100" kern="1200" dirty="0"/>
        </a:p>
      </dsp:txBody>
      <dsp:txXfrm>
        <a:off x="6259236" y="2782653"/>
        <a:ext cx="1635906" cy="879519"/>
      </dsp:txXfrm>
    </dsp:sp>
    <dsp:sp modelId="{DCDB5F6E-4E7A-4CB8-B39F-B7C448D5D208}">
      <dsp:nvSpPr>
        <dsp:cNvPr id="0" name=""/>
        <dsp:cNvSpPr/>
      </dsp:nvSpPr>
      <dsp:spPr>
        <a:xfrm rot="5400000">
          <a:off x="3472625" y="2584761"/>
          <a:ext cx="1465865" cy="1275303"/>
        </a:xfrm>
        <a:prstGeom prst="hexagon">
          <a:avLst>
            <a:gd name="adj" fmla="val 25000"/>
            <a:gd name="vf" fmla="val 11547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3766641" y="2717911"/>
        <a:ext cx="877833" cy="1009003"/>
      </dsp:txXfrm>
    </dsp:sp>
    <dsp:sp modelId="{3F114372-6197-45F6-B7B7-13336994F411}">
      <dsp:nvSpPr>
        <dsp:cNvPr id="0" name=""/>
        <dsp:cNvSpPr/>
      </dsp:nvSpPr>
      <dsp:spPr>
        <a:xfrm rot="5400000">
          <a:off x="4158650" y="3828988"/>
          <a:ext cx="1465865" cy="1275303"/>
        </a:xfrm>
        <a:prstGeom prst="hexagon">
          <a:avLst>
            <a:gd name="adj" fmla="val 25000"/>
            <a:gd name="vf" fmla="val 11547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t>Implementation</a:t>
          </a:r>
          <a:endParaRPr lang="en-US" sz="1200" kern="1200" dirty="0"/>
        </a:p>
      </dsp:txBody>
      <dsp:txXfrm rot="-5400000">
        <a:off x="4452666" y="3962138"/>
        <a:ext cx="877833" cy="1009003"/>
      </dsp:txXfrm>
    </dsp:sp>
    <dsp:sp modelId="{88A76D30-1706-4322-9BC8-3414E435E740}">
      <dsp:nvSpPr>
        <dsp:cNvPr id="0" name=""/>
        <dsp:cNvSpPr/>
      </dsp:nvSpPr>
      <dsp:spPr>
        <a:xfrm>
          <a:off x="2618025" y="4026880"/>
          <a:ext cx="1583135" cy="879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r" defTabSz="488950">
            <a:lnSpc>
              <a:spcPct val="90000"/>
            </a:lnSpc>
            <a:spcBef>
              <a:spcPct val="0"/>
            </a:spcBef>
            <a:spcAft>
              <a:spcPct val="35000"/>
            </a:spcAft>
          </a:pPr>
          <a:r>
            <a:rPr lang="en-US" sz="1100" kern="1200" dirty="0" smtClean="0"/>
            <a:t>Collaboration between stakeholders</a:t>
          </a:r>
        </a:p>
        <a:p>
          <a:pPr lvl="0" algn="r" defTabSz="488950">
            <a:lnSpc>
              <a:spcPct val="90000"/>
            </a:lnSpc>
            <a:spcBef>
              <a:spcPct val="0"/>
            </a:spcBef>
            <a:spcAft>
              <a:spcPct val="35000"/>
            </a:spcAft>
          </a:pPr>
          <a:r>
            <a:rPr lang="en-US" sz="1100" kern="1200" dirty="0" smtClean="0"/>
            <a:t>Management skills</a:t>
          </a:r>
        </a:p>
        <a:p>
          <a:pPr lvl="0" algn="r" defTabSz="488950">
            <a:lnSpc>
              <a:spcPct val="90000"/>
            </a:lnSpc>
            <a:spcBef>
              <a:spcPct val="0"/>
            </a:spcBef>
            <a:spcAft>
              <a:spcPct val="35000"/>
            </a:spcAft>
          </a:pPr>
          <a:r>
            <a:rPr lang="en-US" sz="1100" kern="1200" dirty="0" err="1" smtClean="0">
              <a:solidFill>
                <a:srgbClr val="FF0000"/>
              </a:solidFill>
            </a:rPr>
            <a:t>Standarization</a:t>
          </a:r>
          <a:endParaRPr lang="en-US" sz="1100" kern="1200" dirty="0">
            <a:solidFill>
              <a:srgbClr val="FF0000"/>
            </a:solidFill>
          </a:endParaRPr>
        </a:p>
      </dsp:txBody>
      <dsp:txXfrm>
        <a:off x="2618025" y="4026880"/>
        <a:ext cx="1583135" cy="879519"/>
      </dsp:txXfrm>
    </dsp:sp>
    <dsp:sp modelId="{2CFA39BF-4A6E-4842-B56D-7ACD7127E19C}">
      <dsp:nvSpPr>
        <dsp:cNvPr id="0" name=""/>
        <dsp:cNvSpPr/>
      </dsp:nvSpPr>
      <dsp:spPr>
        <a:xfrm rot="5400000">
          <a:off x="5535978" y="3828988"/>
          <a:ext cx="1465865" cy="1275303"/>
        </a:xfrm>
        <a:prstGeom prst="hexagon">
          <a:avLst>
            <a:gd name="adj" fmla="val 25000"/>
            <a:gd name="vf" fmla="val 11547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US" sz="3600" kern="1200"/>
        </a:p>
      </dsp:txBody>
      <dsp:txXfrm rot="-5400000">
        <a:off x="5829994" y="3962138"/>
        <a:ext cx="877833" cy="1009003"/>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el-G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latinLnBrk="0">
              <a:defRPr lang="el-GR" sz="1200"/>
            </a:lvl1pPr>
          </a:lstStyle>
          <a:p>
            <a:fld id="{724506C0-3FFE-45A5-803D-9F4FC5464A70}" type="datetimeFigureOut">
              <a:t>6/10/2018</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latinLnBrk="0">
              <a:defRPr lang="el-G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latinLnBrk="0">
              <a:defRPr lang="el-GR" sz="1200"/>
            </a:lvl1pPr>
          </a:lstStyle>
          <a:p>
            <a:fld id="{F8646707-6BBD-41A9-B4DF-0C76A73A2D2A}" type="slidenum">
              <a:t>‹#›</a:t>
            </a:fld>
            <a:endParaRPr lang="el-GR"/>
          </a:p>
        </p:txBody>
      </p:sp>
    </p:spTree>
    <p:extLst>
      <p:ext uri="{BB962C8B-B14F-4D97-AF65-F5344CB8AC3E}">
        <p14:creationId xmlns:p14="http://schemas.microsoft.com/office/powerpoint/2010/main" val="2024666910"/>
      </p:ext>
    </p:extLst>
  </p:cSld>
  <p:clrMap bg1="lt1" tx1="dk1" bg2="lt2" tx2="dk2" accent1="accent1" accent2="accent2" accent3="accent3" accent4="accent4" accent5="accent5" accent6="accent6" hlink="hlink" folHlink="folHlink"/>
  <p:notesStyle>
    <a:lvl1pPr marL="0" algn="l" defTabSz="914400" rtl="0" eaLnBrk="1" latinLnBrk="0" hangingPunct="1">
      <a:defRPr lang="el-GR" sz="1200" kern="1200">
        <a:solidFill>
          <a:schemeClr val="tx1"/>
        </a:solidFill>
        <a:latin typeface="+mn-lt"/>
        <a:ea typeface="+mn-ea"/>
        <a:cs typeface="+mn-cs"/>
      </a:defRPr>
    </a:lvl1pPr>
    <a:lvl2pPr marL="457200" algn="l" defTabSz="914400" rtl="0" eaLnBrk="1" latinLnBrk="0" hangingPunct="1">
      <a:defRPr lang="el-GR" sz="1200" kern="1200">
        <a:solidFill>
          <a:schemeClr val="tx1"/>
        </a:solidFill>
        <a:latin typeface="+mn-lt"/>
        <a:ea typeface="+mn-ea"/>
        <a:cs typeface="+mn-cs"/>
      </a:defRPr>
    </a:lvl2pPr>
    <a:lvl3pPr marL="914400" algn="l" defTabSz="914400" rtl="0" eaLnBrk="1" latinLnBrk="0" hangingPunct="1">
      <a:defRPr lang="el-GR" sz="1200" kern="1200">
        <a:solidFill>
          <a:schemeClr val="tx1"/>
        </a:solidFill>
        <a:latin typeface="+mn-lt"/>
        <a:ea typeface="+mn-ea"/>
        <a:cs typeface="+mn-cs"/>
      </a:defRPr>
    </a:lvl3pPr>
    <a:lvl4pPr marL="1371600" algn="l" defTabSz="914400" rtl="0" eaLnBrk="1" latinLnBrk="0" hangingPunct="1">
      <a:defRPr lang="el-GR" sz="1200" kern="1200">
        <a:solidFill>
          <a:schemeClr val="tx1"/>
        </a:solidFill>
        <a:latin typeface="+mn-lt"/>
        <a:ea typeface="+mn-ea"/>
        <a:cs typeface="+mn-cs"/>
      </a:defRPr>
    </a:lvl4pPr>
    <a:lvl5pPr marL="1828800" algn="l" defTabSz="914400" rtl="0" eaLnBrk="1" latinLnBrk="0" hangingPunct="1">
      <a:defRPr lang="el-GR" sz="1200" kern="1200">
        <a:solidFill>
          <a:schemeClr val="tx1"/>
        </a:solidFill>
        <a:latin typeface="+mn-lt"/>
        <a:ea typeface="+mn-ea"/>
        <a:cs typeface="+mn-cs"/>
      </a:defRPr>
    </a:lvl5pPr>
    <a:lvl6pPr marL="2286000" algn="l" defTabSz="914400" rtl="0" eaLnBrk="1" latinLnBrk="0" hangingPunct="1">
      <a:defRPr lang="el-GR" sz="1200" kern="1200">
        <a:solidFill>
          <a:schemeClr val="tx1"/>
        </a:solidFill>
        <a:latin typeface="+mn-lt"/>
        <a:ea typeface="+mn-ea"/>
        <a:cs typeface="+mn-cs"/>
      </a:defRPr>
    </a:lvl6pPr>
    <a:lvl7pPr marL="2743200" algn="l" defTabSz="914400" rtl="0" eaLnBrk="1" latinLnBrk="0" hangingPunct="1">
      <a:defRPr lang="el-GR" sz="1200" kern="1200">
        <a:solidFill>
          <a:schemeClr val="tx1"/>
        </a:solidFill>
        <a:latin typeface="+mn-lt"/>
        <a:ea typeface="+mn-ea"/>
        <a:cs typeface="+mn-cs"/>
      </a:defRPr>
    </a:lvl7pPr>
    <a:lvl8pPr marL="3200400" algn="l" defTabSz="914400" rtl="0" eaLnBrk="1" latinLnBrk="0" hangingPunct="1">
      <a:defRPr lang="el-GR" sz="1200" kern="1200">
        <a:solidFill>
          <a:schemeClr val="tx1"/>
        </a:solidFill>
        <a:latin typeface="+mn-lt"/>
        <a:ea typeface="+mn-ea"/>
        <a:cs typeface="+mn-cs"/>
      </a:defRPr>
    </a:lvl8pPr>
    <a:lvl9pPr marL="3657600" algn="l" defTabSz="914400" rtl="0" eaLnBrk="1" latinLnBrk="0" hangingPunct="1">
      <a:defRPr lang="el-G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_ftnref3"/><Relationship Id="rId13" Type="http://schemas.openxmlformats.org/officeDocument/2006/relationships/hyperlink" Target="#_ftnref7"/><Relationship Id="rId18" Type="http://schemas.openxmlformats.org/officeDocument/2006/relationships/hyperlink" Target="#_ftnref10"/><Relationship Id="rId3" Type="http://schemas.openxmlformats.org/officeDocument/2006/relationships/hyperlink" Target="#_ftn5"/><Relationship Id="rId21" Type="http://schemas.openxmlformats.org/officeDocument/2006/relationships/hyperlink" Target="http://www.dot.ca.gov/hq/tpp/offices/ocp/smf_files/SMF_handbook_062210.pdf" TargetMode="External"/><Relationship Id="rId7" Type="http://schemas.openxmlformats.org/officeDocument/2006/relationships/hyperlink" Target="http://www.askoxford.com/concise_oed/infrastructure" TargetMode="External"/><Relationship Id="rId12" Type="http://schemas.openxmlformats.org/officeDocument/2006/relationships/hyperlink" Target="#_ftnref6"/><Relationship Id="rId17" Type="http://schemas.openxmlformats.org/officeDocument/2006/relationships/hyperlink" Target="http://www.cities-localgovernments.org/committees/cdc/index.asp?IdPage=62" TargetMode="External"/><Relationship Id="rId2" Type="http://schemas.openxmlformats.org/officeDocument/2006/relationships/slide" Target="../slides/slide4.xml"/><Relationship Id="rId16" Type="http://schemas.openxmlformats.org/officeDocument/2006/relationships/hyperlink" Target="#_ftnref9"/><Relationship Id="rId20" Type="http://schemas.openxmlformats.org/officeDocument/2006/relationships/hyperlink" Target="#_ftnref11"/><Relationship Id="rId1" Type="http://schemas.openxmlformats.org/officeDocument/2006/relationships/notesMaster" Target="../notesMasters/notesMaster1.xml"/><Relationship Id="rId6" Type="http://schemas.openxmlformats.org/officeDocument/2006/relationships/hyperlink" Target="#_ftnref2"/><Relationship Id="rId11" Type="http://schemas.openxmlformats.org/officeDocument/2006/relationships/hyperlink" Target="http://www.un-documents.net/wced-ocf.htm" TargetMode="External"/><Relationship Id="rId5" Type="http://schemas.openxmlformats.org/officeDocument/2006/relationships/hyperlink" Target="http://nsn.com/news-events/publications/unite-magazine-february-2010/the-ict-behind-cities-of-the-future" TargetMode="External"/><Relationship Id="rId15" Type="http://schemas.openxmlformats.org/officeDocument/2006/relationships/hyperlink" Target="http://www.who.int/mental_health/media/68.pdf" TargetMode="External"/><Relationship Id="rId10" Type="http://schemas.openxmlformats.org/officeDocument/2006/relationships/hyperlink" Target="#_ftnref5"/><Relationship Id="rId19" Type="http://schemas.openxmlformats.org/officeDocument/2006/relationships/hyperlink" Target="file:///C:\Users\pfits\Downloads\s_Smart_Economy\Building_Ireland" TargetMode="External"/><Relationship Id="rId4" Type="http://schemas.openxmlformats.org/officeDocument/2006/relationships/hyperlink" Target="#_ftnref1"/><Relationship Id="rId9" Type="http://schemas.openxmlformats.org/officeDocument/2006/relationships/hyperlink" Target="#_ftnref4"/><Relationship Id="rId14" Type="http://schemas.openxmlformats.org/officeDocument/2006/relationships/hyperlink" Target="#_ftnref8"/></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1 - Θέση εικόνας διαφάνειας"/>
          <p:cNvSpPr>
            <a:spLocks noGrp="1" noRot="1" noChangeAspect="1" noTextEdit="1"/>
          </p:cNvSpPr>
          <p:nvPr>
            <p:ph type="sldImg"/>
          </p:nvPr>
        </p:nvSpPr>
        <p:spPr>
          <a:xfrm>
            <a:off x="1143000" y="685800"/>
            <a:ext cx="4572000" cy="3429000"/>
          </a:xfrm>
          <a:ln/>
        </p:spPr>
      </p:sp>
      <p:sp>
        <p:nvSpPr>
          <p:cNvPr id="108547"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dirty="0" smtClean="0">
              <a:latin typeface="Arial" pitchFamily="34" charset="0"/>
            </a:endParaRPr>
          </a:p>
        </p:txBody>
      </p:sp>
      <p:sp>
        <p:nvSpPr>
          <p:cNvPr id="108548" name="3 - Θέση αριθμού διαφάνειας"/>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eaLnBrk="0" hangingPunct="0">
              <a:defRPr>
                <a:solidFill>
                  <a:schemeClr val="tx1"/>
                </a:solidFill>
                <a:latin typeface="Arial" pitchFamily="34" charset="0"/>
              </a:defRPr>
            </a:lvl1pPr>
            <a:lvl2pPr marL="685817" indent="-263776" defTabSz="914423" eaLnBrk="0" hangingPunct="0">
              <a:defRPr>
                <a:solidFill>
                  <a:schemeClr val="tx1"/>
                </a:solidFill>
                <a:latin typeface="Arial" pitchFamily="34" charset="0"/>
              </a:defRPr>
            </a:lvl2pPr>
            <a:lvl3pPr marL="1055103" indent="-211021" defTabSz="914423" eaLnBrk="0" hangingPunct="0">
              <a:defRPr>
                <a:solidFill>
                  <a:schemeClr val="tx1"/>
                </a:solidFill>
                <a:latin typeface="Arial" pitchFamily="34" charset="0"/>
              </a:defRPr>
            </a:lvl3pPr>
            <a:lvl4pPr marL="1477145" indent="-211021" defTabSz="914423" eaLnBrk="0" hangingPunct="0">
              <a:defRPr>
                <a:solidFill>
                  <a:schemeClr val="tx1"/>
                </a:solidFill>
                <a:latin typeface="Arial" pitchFamily="34" charset="0"/>
              </a:defRPr>
            </a:lvl4pPr>
            <a:lvl5pPr marL="1899186" indent="-211021" defTabSz="914423" eaLnBrk="0" hangingPunct="0">
              <a:defRPr>
                <a:solidFill>
                  <a:schemeClr val="tx1"/>
                </a:solidFill>
                <a:latin typeface="Arial" pitchFamily="34" charset="0"/>
              </a:defRPr>
            </a:lvl5pPr>
            <a:lvl6pPr marL="2321227" indent="-211021" defTabSz="914423" eaLnBrk="0" fontAlgn="base" hangingPunct="0">
              <a:spcBef>
                <a:spcPct val="0"/>
              </a:spcBef>
              <a:spcAft>
                <a:spcPct val="0"/>
              </a:spcAft>
              <a:defRPr>
                <a:solidFill>
                  <a:schemeClr val="tx1"/>
                </a:solidFill>
                <a:latin typeface="Arial" pitchFamily="34" charset="0"/>
              </a:defRPr>
            </a:lvl6pPr>
            <a:lvl7pPr marL="2743269" indent="-211021" defTabSz="914423" eaLnBrk="0" fontAlgn="base" hangingPunct="0">
              <a:spcBef>
                <a:spcPct val="0"/>
              </a:spcBef>
              <a:spcAft>
                <a:spcPct val="0"/>
              </a:spcAft>
              <a:defRPr>
                <a:solidFill>
                  <a:schemeClr val="tx1"/>
                </a:solidFill>
                <a:latin typeface="Arial" pitchFamily="34" charset="0"/>
              </a:defRPr>
            </a:lvl7pPr>
            <a:lvl8pPr marL="3165310" indent="-211021" defTabSz="914423" eaLnBrk="0" fontAlgn="base" hangingPunct="0">
              <a:spcBef>
                <a:spcPct val="0"/>
              </a:spcBef>
              <a:spcAft>
                <a:spcPct val="0"/>
              </a:spcAft>
              <a:defRPr>
                <a:solidFill>
                  <a:schemeClr val="tx1"/>
                </a:solidFill>
                <a:latin typeface="Arial" pitchFamily="34" charset="0"/>
              </a:defRPr>
            </a:lvl8pPr>
            <a:lvl9pPr marL="3587351" indent="-211021" defTabSz="914423" eaLnBrk="0" fontAlgn="base" hangingPunct="0">
              <a:spcBef>
                <a:spcPct val="0"/>
              </a:spcBef>
              <a:spcAft>
                <a:spcPct val="0"/>
              </a:spcAft>
              <a:defRPr>
                <a:solidFill>
                  <a:schemeClr val="tx1"/>
                </a:solidFill>
                <a:latin typeface="Arial" pitchFamily="34" charset="0"/>
              </a:defRPr>
            </a:lvl9pPr>
          </a:lstStyle>
          <a:p>
            <a:pPr eaLnBrk="1" hangingPunct="1"/>
            <a:fld id="{B1C9588F-2920-4D23-A028-CFB0556182BC}" type="slidenum">
              <a:rPr lang="en-GB" altLang="el-GR" smtClean="0">
                <a:latin typeface="Tahoma" pitchFamily="34" charset="0"/>
              </a:rPr>
              <a:pPr eaLnBrk="1" hangingPunct="1"/>
              <a:t>1</a:t>
            </a:fld>
            <a:endParaRPr lang="en-GB" altLang="el-GR" dirty="0" smtClean="0">
              <a:latin typeface="Tahoma" pitchFamily="34" charset="0"/>
            </a:endParaRPr>
          </a:p>
        </p:txBody>
      </p:sp>
    </p:spTree>
    <p:extLst>
      <p:ext uri="{BB962C8B-B14F-4D97-AF65-F5344CB8AC3E}">
        <p14:creationId xmlns:p14="http://schemas.microsoft.com/office/powerpoint/2010/main" val="615973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F8646707-6BBD-41A9-B4DF-0C76A73A2D2A}" type="slidenum">
              <a:rPr lang="el-GR" smtClean="0"/>
              <a:t>2</a:t>
            </a:fld>
            <a:endParaRPr lang="el-GR"/>
          </a:p>
        </p:txBody>
      </p:sp>
    </p:spTree>
    <p:extLst>
      <p:ext uri="{BB962C8B-B14F-4D97-AF65-F5344CB8AC3E}">
        <p14:creationId xmlns:p14="http://schemas.microsoft.com/office/powerpoint/2010/main" val="1554986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GB" sz="1200" b="1" kern="1200" dirty="0" smtClean="0">
                <a:solidFill>
                  <a:schemeClr val="tx1"/>
                </a:solidFill>
                <a:effectLst/>
                <a:latin typeface="+mn-lt"/>
                <a:ea typeface="+mn-ea"/>
                <a:cs typeface="+mn-cs"/>
              </a:rPr>
              <a:t>ICT/Communication/Intelligence/Information</a:t>
            </a:r>
            <a:endParaRPr lang="el-GR" sz="1200" b="1" kern="1200" dirty="0" smtClean="0">
              <a:solidFill>
                <a:schemeClr val="tx1"/>
              </a:solidFill>
              <a:effectLst/>
              <a:latin typeface="+mn-lt"/>
              <a:ea typeface="+mn-ea"/>
              <a:cs typeface="+mn-cs"/>
            </a:endParaRPr>
          </a:p>
          <a:p>
            <a:pPr hangingPunct="0"/>
            <a:r>
              <a:rPr lang="en-GB" sz="1200" kern="1200" dirty="0" smtClean="0">
                <a:solidFill>
                  <a:schemeClr val="tx1"/>
                </a:solidFill>
                <a:effectLst/>
                <a:latin typeface="+mn-lt"/>
                <a:ea typeface="+mn-ea"/>
                <a:cs typeface="+mn-cs"/>
              </a:rPr>
              <a:t>Information and communication technology (ICT) provides services such as security, health care, and transport for citizens, improved and cost effective power supply for industries, remote working and e-commerce for businesses, as well as entertainment and communications for individuals</a:t>
            </a:r>
          </a:p>
          <a:p>
            <a:pPr hangingPunct="0"/>
            <a:endParaRPr lang="el-GR" sz="1200" kern="1200" dirty="0" smtClean="0">
              <a:solidFill>
                <a:schemeClr val="tx1"/>
              </a:solidFill>
              <a:effectLst/>
              <a:latin typeface="+mn-lt"/>
              <a:ea typeface="+mn-ea"/>
              <a:cs typeface="+mn-cs"/>
            </a:endParaRPr>
          </a:p>
          <a:p>
            <a:pPr hangingPunct="0"/>
            <a:r>
              <a:rPr lang="en-GB" sz="1200" b="1" kern="1200" dirty="0" smtClean="0">
                <a:solidFill>
                  <a:schemeClr val="tx1"/>
                </a:solidFill>
                <a:effectLst/>
                <a:latin typeface="+mn-lt"/>
                <a:ea typeface="+mn-ea"/>
                <a:cs typeface="+mn-cs"/>
              </a:rPr>
              <a:t>Infrastructure</a:t>
            </a:r>
            <a:endParaRPr lang="el-GR" sz="1200" b="1" kern="1200" dirty="0" smtClean="0">
              <a:solidFill>
                <a:schemeClr val="tx1"/>
              </a:solidFill>
              <a:effectLst/>
              <a:latin typeface="+mn-lt"/>
              <a:ea typeface="+mn-ea"/>
              <a:cs typeface="+mn-cs"/>
            </a:endParaRPr>
          </a:p>
          <a:p>
            <a:pPr hangingPunct="0"/>
            <a:r>
              <a:rPr lang="en-GB" sz="1200" kern="1200" dirty="0" smtClean="0">
                <a:solidFill>
                  <a:schemeClr val="tx1"/>
                </a:solidFill>
                <a:effectLst/>
                <a:latin typeface="+mn-lt"/>
                <a:ea typeface="+mn-ea"/>
                <a:cs typeface="+mn-cs"/>
              </a:rPr>
              <a:t>Infrastructure includes the basic physical and organizational structures necessary for the operations of society/enterprises and the services/facilities that keep the economy functional.</a:t>
            </a:r>
            <a:endParaRPr lang="en-GB" sz="1200" u="sng" kern="1200" dirty="0" smtClean="0">
              <a:solidFill>
                <a:schemeClr val="tx1"/>
              </a:solidFill>
              <a:effectLst/>
              <a:latin typeface="+mn-lt"/>
              <a:ea typeface="+mn-ea"/>
              <a:cs typeface="+mn-cs"/>
            </a:endParaRPr>
          </a:p>
          <a:p>
            <a:pPr hangingPunct="0"/>
            <a:endParaRPr lang="el-GR" sz="1200" kern="1200" dirty="0" smtClean="0">
              <a:solidFill>
                <a:schemeClr val="tx1"/>
              </a:solidFill>
              <a:effectLst/>
              <a:latin typeface="+mn-lt"/>
              <a:ea typeface="+mn-ea"/>
              <a:cs typeface="+mn-cs"/>
            </a:endParaRPr>
          </a:p>
          <a:p>
            <a:pPr hangingPunct="0"/>
            <a:r>
              <a:rPr lang="en-GB" sz="1200" b="1" kern="1200" dirty="0" smtClean="0">
                <a:solidFill>
                  <a:schemeClr val="tx1"/>
                </a:solidFill>
                <a:effectLst/>
                <a:latin typeface="+mn-lt"/>
                <a:ea typeface="+mn-ea"/>
                <a:cs typeface="+mn-cs"/>
              </a:rPr>
              <a:t>Environment/Sustainability </a:t>
            </a:r>
            <a:endParaRPr lang="el-GR" sz="1200" b="1" kern="1200" dirty="0" smtClean="0">
              <a:solidFill>
                <a:schemeClr val="tx1"/>
              </a:solidFill>
              <a:effectLst/>
              <a:latin typeface="+mn-lt"/>
              <a:ea typeface="+mn-ea"/>
              <a:cs typeface="+mn-cs"/>
            </a:endParaRPr>
          </a:p>
          <a:p>
            <a:pPr hangingPunct="0"/>
            <a:r>
              <a:rPr lang="en-GB" sz="1200" kern="1200" dirty="0" smtClean="0">
                <a:solidFill>
                  <a:schemeClr val="tx1"/>
                </a:solidFill>
                <a:effectLst/>
                <a:latin typeface="+mn-lt"/>
                <a:ea typeface="+mn-ea"/>
                <a:cs typeface="+mn-cs"/>
              </a:rPr>
              <a:t>As defined by the IUCN, UNEP and WWF: "sustainability is improving the quality of human life while living within the carrying capacity of supporting eco-systems“</a:t>
            </a:r>
            <a:r>
              <a:rPr lang="en-GB" sz="1200" u="sng"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The World Commission on Environment and Development</a:t>
            </a:r>
            <a:r>
              <a:rPr lang="en-GB" sz="1200" u="sng" kern="1200" dirty="0" smtClean="0">
                <a:solidFill>
                  <a:schemeClr val="tx1"/>
                </a:solidFill>
                <a:effectLst/>
                <a:latin typeface="+mn-lt"/>
                <a:ea typeface="+mn-ea"/>
                <a:cs typeface="+mn-cs"/>
                <a:hlinkClick r:id="rId3" action="ppaction://hlinkfile"/>
              </a:rPr>
              <a:t>8</a:t>
            </a:r>
            <a:r>
              <a:rPr lang="en-GB" sz="1200" kern="1200" dirty="0" smtClean="0">
                <a:solidFill>
                  <a:schemeClr val="tx1"/>
                </a:solidFill>
                <a:effectLst/>
                <a:latin typeface="+mn-lt"/>
                <a:ea typeface="+mn-ea"/>
                <a:cs typeface="+mn-cs"/>
              </a:rPr>
              <a:t> (also known as the </a:t>
            </a:r>
            <a:r>
              <a:rPr lang="en-GB" sz="1200" kern="1200" dirty="0" err="1" smtClean="0">
                <a:solidFill>
                  <a:schemeClr val="tx1"/>
                </a:solidFill>
                <a:effectLst/>
                <a:latin typeface="+mn-lt"/>
                <a:ea typeface="+mn-ea"/>
                <a:cs typeface="+mn-cs"/>
              </a:rPr>
              <a:t>Brundtland</a:t>
            </a:r>
            <a:r>
              <a:rPr lang="en-GB" sz="1200" kern="1200" dirty="0" smtClean="0">
                <a:solidFill>
                  <a:schemeClr val="tx1"/>
                </a:solidFill>
                <a:effectLst/>
                <a:latin typeface="+mn-lt"/>
                <a:ea typeface="+mn-ea"/>
                <a:cs typeface="+mn-cs"/>
              </a:rPr>
              <a:t> Commission) defines sustainable development as a form of development which "meets the needs of the present without compromising the ability of future generations to meet their own needs".</a:t>
            </a:r>
          </a:p>
          <a:p>
            <a:pPr hangingPunct="0"/>
            <a:endParaRPr lang="el-GR" sz="1200" kern="1200" dirty="0" smtClean="0">
              <a:solidFill>
                <a:schemeClr val="tx1"/>
              </a:solidFill>
              <a:effectLst/>
              <a:latin typeface="+mn-lt"/>
              <a:ea typeface="+mn-ea"/>
              <a:cs typeface="+mn-cs"/>
            </a:endParaRPr>
          </a:p>
          <a:p>
            <a:pPr hangingPunct="0"/>
            <a:r>
              <a:rPr lang="en-GB" sz="1200" b="1" kern="1200" dirty="0" smtClean="0">
                <a:solidFill>
                  <a:schemeClr val="tx1"/>
                </a:solidFill>
                <a:effectLst/>
                <a:latin typeface="+mn-lt"/>
                <a:ea typeface="+mn-ea"/>
                <a:cs typeface="+mn-cs"/>
              </a:rPr>
              <a:t>People/Citizens/Society </a:t>
            </a:r>
            <a:endParaRPr lang="el-GR" sz="1200" b="1" kern="1200" dirty="0" smtClean="0">
              <a:solidFill>
                <a:schemeClr val="tx1"/>
              </a:solidFill>
              <a:effectLst/>
              <a:latin typeface="+mn-lt"/>
              <a:ea typeface="+mn-ea"/>
              <a:cs typeface="+mn-cs"/>
            </a:endParaRPr>
          </a:p>
          <a:p>
            <a:pPr hangingPunct="0"/>
            <a:r>
              <a:rPr lang="en-GB" sz="1200" kern="1200" dirty="0" smtClean="0">
                <a:solidFill>
                  <a:schemeClr val="tx1"/>
                </a:solidFill>
                <a:effectLst/>
                <a:latin typeface="+mn-lt"/>
                <a:ea typeface="+mn-ea"/>
                <a:cs typeface="+mn-cs"/>
              </a:rPr>
              <a:t>The differentiating element between a digital city and a smart city is smart people. Key elements include skills, education level, life-long learning, and social integration in terms of human capital.</a:t>
            </a:r>
            <a:endParaRPr lang="el-GR" sz="1200" kern="1200" dirty="0" smtClean="0">
              <a:solidFill>
                <a:schemeClr val="tx1"/>
              </a:solidFill>
              <a:effectLst/>
              <a:latin typeface="+mn-lt"/>
              <a:ea typeface="+mn-ea"/>
              <a:cs typeface="+mn-cs"/>
            </a:endParaRPr>
          </a:p>
          <a:p>
            <a:pPr hangingPunct="0"/>
            <a:endParaRPr lang="en-GB" sz="1200" b="1" kern="1200" dirty="0" smtClean="0">
              <a:solidFill>
                <a:schemeClr val="tx1"/>
              </a:solidFill>
              <a:effectLst/>
              <a:latin typeface="+mn-lt"/>
              <a:ea typeface="+mn-ea"/>
              <a:cs typeface="+mn-cs"/>
            </a:endParaRPr>
          </a:p>
          <a:p>
            <a:pPr hangingPunct="0"/>
            <a:r>
              <a:rPr lang="en-GB" sz="1200" b="1" kern="1200" dirty="0" smtClean="0">
                <a:solidFill>
                  <a:schemeClr val="tx1"/>
                </a:solidFill>
                <a:effectLst/>
                <a:latin typeface="+mn-lt"/>
                <a:ea typeface="+mn-ea"/>
                <a:cs typeface="+mn-cs"/>
              </a:rPr>
              <a:t>Quality of life/Lifestyle </a:t>
            </a:r>
            <a:endParaRPr lang="el-GR" sz="1200" b="1" kern="1200" dirty="0" smtClean="0">
              <a:solidFill>
                <a:schemeClr val="tx1"/>
              </a:solidFill>
              <a:effectLst/>
              <a:latin typeface="+mn-lt"/>
              <a:ea typeface="+mn-ea"/>
              <a:cs typeface="+mn-cs"/>
            </a:endParaRPr>
          </a:p>
          <a:p>
            <a:pPr hangingPunct="0"/>
            <a:r>
              <a:rPr lang="en-GB" sz="1200" kern="1200" dirty="0" smtClean="0">
                <a:solidFill>
                  <a:schemeClr val="tx1"/>
                </a:solidFill>
                <a:effectLst/>
                <a:latin typeface="+mn-lt"/>
                <a:ea typeface="+mn-ea"/>
                <a:cs typeface="+mn-cs"/>
              </a:rPr>
              <a:t>The World Health Organization (WHO) defines quality of life as "individuals' perception of their position in life in the context of the culture and value systems". These include their location in relation to goals, expectations, and concerns</a:t>
            </a:r>
            <a:endParaRPr lang="en-GB" sz="1200" u="sng" kern="1200" dirty="0" smtClean="0">
              <a:solidFill>
                <a:schemeClr val="tx1"/>
              </a:solidFill>
              <a:effectLst/>
              <a:latin typeface="+mn-lt"/>
              <a:ea typeface="+mn-ea"/>
              <a:cs typeface="+mn-cs"/>
            </a:endParaRPr>
          </a:p>
          <a:p>
            <a:pPr hangingPunct="0"/>
            <a:endParaRPr lang="el-GR" sz="1200" kern="1200" dirty="0" smtClean="0">
              <a:solidFill>
                <a:schemeClr val="tx1"/>
              </a:solidFill>
              <a:effectLst/>
              <a:latin typeface="+mn-lt"/>
              <a:ea typeface="+mn-ea"/>
              <a:cs typeface="+mn-cs"/>
            </a:endParaRPr>
          </a:p>
          <a:p>
            <a:pPr hangingPunct="0"/>
            <a:r>
              <a:rPr lang="en-GB" sz="1200" b="1" kern="1200" dirty="0" smtClean="0">
                <a:solidFill>
                  <a:schemeClr val="tx1"/>
                </a:solidFill>
                <a:effectLst/>
                <a:latin typeface="+mn-lt"/>
                <a:ea typeface="+mn-ea"/>
                <a:cs typeface="+mn-cs"/>
              </a:rPr>
              <a:t>Governance/Management/Administration</a:t>
            </a:r>
            <a:endParaRPr lang="el-GR" sz="1200" b="1" kern="1200" dirty="0" smtClean="0">
              <a:solidFill>
                <a:schemeClr val="tx1"/>
              </a:solidFill>
              <a:effectLst/>
              <a:latin typeface="+mn-lt"/>
              <a:ea typeface="+mn-ea"/>
              <a:cs typeface="+mn-cs"/>
            </a:endParaRPr>
          </a:p>
          <a:p>
            <a:pPr hangingPunct="0"/>
            <a:r>
              <a:rPr lang="en-GB" sz="1200" kern="1200" dirty="0" smtClean="0">
                <a:solidFill>
                  <a:schemeClr val="tx1"/>
                </a:solidFill>
                <a:effectLst/>
                <a:latin typeface="+mn-lt"/>
                <a:ea typeface="+mn-ea"/>
                <a:cs typeface="+mn-cs"/>
              </a:rPr>
              <a:t>Smart governance includes political and active participation, citizenship services and the smart use of e-government. </a:t>
            </a:r>
            <a:endParaRPr lang="el-GR" sz="1200" kern="1200" dirty="0" smtClean="0">
              <a:solidFill>
                <a:schemeClr val="tx1"/>
              </a:solidFill>
              <a:effectLst/>
              <a:latin typeface="+mn-lt"/>
              <a:ea typeface="+mn-ea"/>
              <a:cs typeface="+mn-cs"/>
            </a:endParaRPr>
          </a:p>
          <a:p>
            <a:pPr hangingPunct="0"/>
            <a:endParaRPr lang="en-GB" sz="1200" b="1" kern="1200" dirty="0" smtClean="0">
              <a:solidFill>
                <a:schemeClr val="tx1"/>
              </a:solidFill>
              <a:effectLst/>
              <a:latin typeface="+mn-lt"/>
              <a:ea typeface="+mn-ea"/>
              <a:cs typeface="+mn-cs"/>
            </a:endParaRPr>
          </a:p>
          <a:p>
            <a:pPr hangingPunct="0"/>
            <a:r>
              <a:rPr lang="en-GB" sz="1200" b="1" kern="1200" dirty="0" smtClean="0">
                <a:solidFill>
                  <a:schemeClr val="tx1"/>
                </a:solidFill>
                <a:effectLst/>
                <a:latin typeface="+mn-lt"/>
                <a:ea typeface="+mn-ea"/>
                <a:cs typeface="+mn-cs"/>
              </a:rPr>
              <a:t>Economy/Resources</a:t>
            </a:r>
            <a:endParaRPr lang="el-GR" sz="1200" b="1" kern="1200" dirty="0" smtClean="0">
              <a:solidFill>
                <a:schemeClr val="tx1"/>
              </a:solidFill>
              <a:effectLst/>
              <a:latin typeface="+mn-lt"/>
              <a:ea typeface="+mn-ea"/>
              <a:cs typeface="+mn-cs"/>
            </a:endParaRPr>
          </a:p>
          <a:p>
            <a:pPr hangingPunct="0"/>
            <a:r>
              <a:rPr lang="en-GB" sz="1200" kern="1200" dirty="0" smtClean="0">
                <a:solidFill>
                  <a:schemeClr val="tx1"/>
                </a:solidFill>
                <a:effectLst/>
                <a:latin typeface="+mn-lt"/>
                <a:ea typeface="+mn-ea"/>
                <a:cs typeface="+mn-cs"/>
              </a:rPr>
              <a:t>Successful elements of the enterprise economy and the innovation/ideas economy are combined to form the smart economy. It also provides for a high-quality environment that focuses on the bettering of energy security and social cohesion.</a:t>
            </a:r>
            <a:endParaRPr lang="el-GR" sz="1200" kern="1200" dirty="0" smtClean="0">
              <a:solidFill>
                <a:schemeClr val="tx1"/>
              </a:solidFill>
              <a:effectLst/>
              <a:latin typeface="+mn-lt"/>
              <a:ea typeface="+mn-ea"/>
              <a:cs typeface="+mn-cs"/>
            </a:endParaRPr>
          </a:p>
          <a:p>
            <a:pPr hangingPunct="0"/>
            <a:endParaRPr lang="en-GB" sz="1200" b="1" kern="1200" dirty="0" smtClean="0">
              <a:solidFill>
                <a:schemeClr val="tx1"/>
              </a:solidFill>
              <a:effectLst/>
              <a:latin typeface="+mn-lt"/>
              <a:ea typeface="+mn-ea"/>
              <a:cs typeface="+mn-cs"/>
            </a:endParaRPr>
          </a:p>
          <a:p>
            <a:pPr hangingPunct="0"/>
            <a:r>
              <a:rPr lang="en-GB" sz="1200" b="1" kern="1200" dirty="0" smtClean="0">
                <a:solidFill>
                  <a:schemeClr val="tx1"/>
                </a:solidFill>
                <a:effectLst/>
                <a:latin typeface="+mn-lt"/>
                <a:ea typeface="+mn-ea"/>
                <a:cs typeface="+mn-cs"/>
              </a:rPr>
              <a:t>Mobility</a:t>
            </a:r>
            <a:endParaRPr lang="el-GR" sz="1200" b="1" kern="1200" dirty="0" smtClean="0">
              <a:solidFill>
                <a:schemeClr val="tx1"/>
              </a:solidFill>
              <a:effectLst/>
              <a:latin typeface="+mn-lt"/>
              <a:ea typeface="+mn-ea"/>
              <a:cs typeface="+mn-cs"/>
            </a:endParaRPr>
          </a:p>
          <a:p>
            <a:pPr hangingPunct="0"/>
            <a:r>
              <a:rPr lang="en-GB" sz="1200" kern="1200" dirty="0" smtClean="0">
                <a:solidFill>
                  <a:schemeClr val="tx1"/>
                </a:solidFill>
                <a:effectLst/>
                <a:latin typeface="+mn-lt"/>
                <a:ea typeface="+mn-ea"/>
                <a:cs typeface="+mn-cs"/>
              </a:rPr>
              <a:t>Smart mobility moves people and freight while enhancing economic, environmental, and human resources by emphasizing convenient and accessible multimodal travel (ensuring safety and operating at suitable speeds).</a:t>
            </a:r>
            <a:endParaRPr lang="en-GB" sz="1200" u="sng" kern="1200" dirty="0" smtClean="0">
              <a:solidFill>
                <a:schemeClr val="tx1"/>
              </a:solidFill>
              <a:effectLst/>
              <a:latin typeface="+mn-lt"/>
              <a:ea typeface="+mn-ea"/>
              <a:cs typeface="+mn-cs"/>
            </a:endParaRPr>
          </a:p>
          <a:p>
            <a:pPr hangingPunct="0"/>
            <a:r>
              <a:rPr lang="en-GB" sz="1200" kern="1200" dirty="0" smtClean="0">
                <a:solidFill>
                  <a:schemeClr val="tx1"/>
                </a:solidFill>
                <a:effectLst/>
                <a:latin typeface="+mn-lt"/>
                <a:ea typeface="+mn-ea"/>
                <a:cs typeface="+mn-cs"/>
              </a:rPr>
              <a:t>  </a:t>
            </a:r>
            <a:endParaRPr lang="el-GR" sz="1200" kern="1200" dirty="0" smtClean="0">
              <a:solidFill>
                <a:schemeClr val="tx1"/>
              </a:solidFill>
              <a:effectLst/>
              <a:latin typeface="+mn-lt"/>
              <a:ea typeface="+mn-ea"/>
              <a:cs typeface="+mn-cs"/>
            </a:endParaRPr>
          </a:p>
          <a:p>
            <a:pPr hangingPunct="0"/>
            <a:r>
              <a:rPr lang="en-GB" sz="1200" u="sng" kern="1200" dirty="0" smtClean="0">
                <a:solidFill>
                  <a:schemeClr val="tx1"/>
                </a:solidFill>
                <a:effectLst/>
                <a:latin typeface="+mn-lt"/>
                <a:ea typeface="+mn-ea"/>
                <a:cs typeface="+mn-cs"/>
                <a:hlinkClick r:id="rId4" action="ppaction://hlinkfile"/>
              </a:rPr>
              <a:t>4</a:t>
            </a:r>
            <a:r>
              <a:rPr lang="en-GB" sz="1200" kern="1200" dirty="0" smtClean="0">
                <a:solidFill>
                  <a:schemeClr val="tx1"/>
                </a:solidFill>
                <a:effectLst/>
                <a:latin typeface="+mn-lt"/>
                <a:ea typeface="+mn-ea"/>
                <a:cs typeface="+mn-cs"/>
              </a:rPr>
              <a:t>	ICT behind cities of the future. Nokia. Retrieved 29th June 2014 from </a:t>
            </a:r>
            <a:r>
              <a:rPr lang="en-GB" sz="1200" u="sng" kern="1200" dirty="0" smtClean="0">
                <a:solidFill>
                  <a:schemeClr val="tx1"/>
                </a:solidFill>
                <a:effectLst/>
                <a:latin typeface="+mn-lt"/>
                <a:ea typeface="+mn-ea"/>
                <a:cs typeface="+mn-cs"/>
                <a:hlinkClick r:id="rId5"/>
              </a:rPr>
              <a:t>http://nsn.com/news-events/publications/unite-magazine-february-2010/the-ict-behind-cities-of-the-future</a:t>
            </a:r>
            <a:endParaRPr lang="el-GR" sz="1200" kern="1200" dirty="0" smtClean="0">
              <a:solidFill>
                <a:schemeClr val="tx1"/>
              </a:solidFill>
              <a:effectLst/>
              <a:latin typeface="+mn-lt"/>
              <a:ea typeface="+mn-ea"/>
              <a:cs typeface="+mn-cs"/>
            </a:endParaRPr>
          </a:p>
          <a:p>
            <a:pPr hangingPunct="0"/>
            <a:r>
              <a:rPr lang="en-GB" sz="1200" u="sng" kern="1200" dirty="0" smtClean="0">
                <a:solidFill>
                  <a:schemeClr val="tx1"/>
                </a:solidFill>
                <a:effectLst/>
                <a:latin typeface="+mn-lt"/>
                <a:ea typeface="+mn-ea"/>
                <a:cs typeface="+mn-cs"/>
                <a:hlinkClick r:id="rId6" action="ppaction://hlinkfile"/>
              </a:rPr>
              <a:t>5</a:t>
            </a:r>
            <a:r>
              <a:rPr lang="en-GB" sz="1200" kern="1200" dirty="0" smtClean="0">
                <a:solidFill>
                  <a:schemeClr val="tx1"/>
                </a:solidFill>
                <a:effectLst/>
                <a:latin typeface="+mn-lt"/>
                <a:ea typeface="+mn-ea"/>
                <a:cs typeface="+mn-cs"/>
              </a:rPr>
              <a:t>	Oxford Dictionaries. Retrieved 1st June 2014 from </a:t>
            </a:r>
            <a:r>
              <a:rPr lang="en-GB" sz="1200" u="sng" kern="1200" dirty="0" smtClean="0">
                <a:solidFill>
                  <a:schemeClr val="tx1"/>
                </a:solidFill>
                <a:effectLst/>
                <a:latin typeface="+mn-lt"/>
                <a:ea typeface="+mn-ea"/>
                <a:cs typeface="+mn-cs"/>
                <a:hlinkClick r:id="rId7"/>
              </a:rPr>
              <a:t>http://www.askoxford.com/concise_oed/infrastructure</a:t>
            </a:r>
            <a:r>
              <a:rPr lang="en-GB" sz="1200" kern="1200" dirty="0" smtClean="0">
                <a:solidFill>
                  <a:schemeClr val="tx1"/>
                </a:solidFill>
                <a:effectLst/>
                <a:latin typeface="+mn-lt"/>
                <a:ea typeface="+mn-ea"/>
                <a:cs typeface="+mn-cs"/>
              </a:rPr>
              <a:t> </a:t>
            </a:r>
            <a:endParaRPr lang="el-GR" sz="1200" kern="1200" dirty="0" smtClean="0">
              <a:solidFill>
                <a:schemeClr val="tx1"/>
              </a:solidFill>
              <a:effectLst/>
              <a:latin typeface="+mn-lt"/>
              <a:ea typeface="+mn-ea"/>
              <a:cs typeface="+mn-cs"/>
            </a:endParaRPr>
          </a:p>
          <a:p>
            <a:pPr hangingPunct="0"/>
            <a:r>
              <a:rPr lang="en-GB" sz="1200" u="sng" kern="1200" dirty="0" smtClean="0">
                <a:solidFill>
                  <a:schemeClr val="tx1"/>
                </a:solidFill>
                <a:effectLst/>
                <a:latin typeface="+mn-lt"/>
                <a:ea typeface="+mn-ea"/>
                <a:cs typeface="+mn-cs"/>
                <a:hlinkClick r:id="rId8" action="ppaction://hlinkfile"/>
              </a:rPr>
              <a:t>6</a:t>
            </a:r>
            <a:r>
              <a:rPr lang="en-GB" sz="1200" kern="1200" dirty="0" smtClean="0">
                <a:solidFill>
                  <a:schemeClr val="tx1"/>
                </a:solidFill>
                <a:effectLst/>
                <a:latin typeface="+mn-lt"/>
                <a:ea typeface="+mn-ea"/>
                <a:cs typeface="+mn-cs"/>
              </a:rPr>
              <a:t>	Sullivan, Arthur, Steven M. </a:t>
            </a:r>
            <a:r>
              <a:rPr lang="en-GB" sz="1200" kern="1200" dirty="0" err="1" smtClean="0">
                <a:solidFill>
                  <a:schemeClr val="tx1"/>
                </a:solidFill>
                <a:effectLst/>
                <a:latin typeface="+mn-lt"/>
                <a:ea typeface="+mn-ea"/>
                <a:cs typeface="+mn-cs"/>
              </a:rPr>
              <a:t>Sheffrin</a:t>
            </a:r>
            <a:r>
              <a:rPr lang="en-GB" sz="1200" kern="1200" dirty="0" smtClean="0">
                <a:solidFill>
                  <a:schemeClr val="tx1"/>
                </a:solidFill>
                <a:effectLst/>
                <a:latin typeface="+mn-lt"/>
                <a:ea typeface="+mn-ea"/>
                <a:cs typeface="+mn-cs"/>
              </a:rPr>
              <a:t> (2003), Economics: Principles in action. Upper Saddle River, New Jersey 07458: Pearson Prentice Hall. p. 474.</a:t>
            </a:r>
            <a:endParaRPr lang="el-GR" sz="1200" kern="1200" dirty="0" smtClean="0">
              <a:solidFill>
                <a:schemeClr val="tx1"/>
              </a:solidFill>
              <a:effectLst/>
              <a:latin typeface="+mn-lt"/>
              <a:ea typeface="+mn-ea"/>
              <a:cs typeface="+mn-cs"/>
            </a:endParaRPr>
          </a:p>
          <a:p>
            <a:pPr hangingPunct="0"/>
            <a:r>
              <a:rPr lang="en-GB" sz="1200" u="sng" kern="1200" dirty="0" smtClean="0">
                <a:solidFill>
                  <a:schemeClr val="tx1"/>
                </a:solidFill>
                <a:effectLst/>
                <a:latin typeface="+mn-lt"/>
                <a:ea typeface="+mn-ea"/>
                <a:cs typeface="+mn-cs"/>
                <a:hlinkClick r:id="rId9" action="ppaction://hlinkfile"/>
              </a:rPr>
              <a:t>7</a:t>
            </a:r>
            <a:r>
              <a:rPr lang="en-GB" sz="1200" kern="1200" dirty="0" smtClean="0">
                <a:solidFill>
                  <a:schemeClr val="tx1"/>
                </a:solidFill>
                <a:effectLst/>
                <a:latin typeface="+mn-lt"/>
                <a:ea typeface="+mn-ea"/>
                <a:cs typeface="+mn-cs"/>
              </a:rPr>
              <a:t>	IUCN/UNEP/WWF. Caring for the Earth: A Strategy for Sustainable Living. (Gland, Switzerland: 1991). (IUCN – The International Union for Conservation of Nature, UNEP – United Nations Environment Programme, WWF – World Wide Fund for Nature)</a:t>
            </a:r>
            <a:r>
              <a:rPr lang="en-GB" sz="1200" b="1" kern="1200" dirty="0" smtClean="0">
                <a:solidFill>
                  <a:schemeClr val="tx1"/>
                </a:solidFill>
                <a:effectLst/>
                <a:latin typeface="+mn-lt"/>
                <a:ea typeface="+mn-ea"/>
                <a:cs typeface="+mn-cs"/>
              </a:rPr>
              <a:t>.</a:t>
            </a:r>
            <a:endParaRPr lang="el-GR" sz="1200" kern="1200" dirty="0" smtClean="0">
              <a:solidFill>
                <a:schemeClr val="tx1"/>
              </a:solidFill>
              <a:effectLst/>
              <a:latin typeface="+mn-lt"/>
              <a:ea typeface="+mn-ea"/>
              <a:cs typeface="+mn-cs"/>
            </a:endParaRPr>
          </a:p>
          <a:p>
            <a:pPr hangingPunct="0"/>
            <a:r>
              <a:rPr lang="en-GB" sz="1200" kern="1200" dirty="0" smtClean="0">
                <a:solidFill>
                  <a:schemeClr val="tx1"/>
                </a:solidFill>
                <a:effectLst/>
                <a:latin typeface="+mn-lt"/>
                <a:ea typeface="+mn-ea"/>
                <a:cs typeface="+mn-cs"/>
              </a:rPr>
              <a:t>	</a:t>
            </a:r>
            <a:endParaRPr lang="el-GR" sz="1200" kern="1200" dirty="0" smtClean="0">
              <a:solidFill>
                <a:schemeClr val="tx1"/>
              </a:solidFill>
              <a:effectLst/>
              <a:latin typeface="+mn-lt"/>
              <a:ea typeface="+mn-ea"/>
              <a:cs typeface="+mn-cs"/>
            </a:endParaRPr>
          </a:p>
          <a:p>
            <a:pPr hangingPunct="0"/>
            <a:r>
              <a:rPr lang="en-GB" sz="1200" u="sng" kern="1200" dirty="0" smtClean="0">
                <a:solidFill>
                  <a:schemeClr val="tx1"/>
                </a:solidFill>
                <a:effectLst/>
                <a:latin typeface="+mn-lt"/>
                <a:ea typeface="+mn-ea"/>
                <a:cs typeface="+mn-cs"/>
                <a:hlinkClick r:id="rId10" action="ppaction://hlinkfile"/>
              </a:rPr>
              <a:t>8</a:t>
            </a:r>
            <a:r>
              <a:rPr lang="en-GB" sz="1200" kern="1200" dirty="0" smtClean="0">
                <a:solidFill>
                  <a:schemeClr val="tx1"/>
                </a:solidFill>
                <a:effectLst/>
                <a:latin typeface="+mn-lt"/>
                <a:ea typeface="+mn-ea"/>
                <a:cs typeface="+mn-cs"/>
              </a:rPr>
              <a:t>	UN Documents Gathering a body of global agreements. NGO Committee on Education.</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Retrieved 2</a:t>
            </a:r>
            <a:r>
              <a:rPr lang="en-GB" sz="1200" kern="1200" baseline="30000" dirty="0" smtClean="0">
                <a:solidFill>
                  <a:schemeClr val="tx1"/>
                </a:solidFill>
                <a:effectLst/>
                <a:latin typeface="+mn-lt"/>
                <a:ea typeface="+mn-ea"/>
                <a:cs typeface="+mn-cs"/>
              </a:rPr>
              <a:t>nd</a:t>
            </a:r>
            <a:r>
              <a:rPr lang="en-GB" sz="1200" kern="1200" dirty="0" smtClean="0">
                <a:solidFill>
                  <a:schemeClr val="tx1"/>
                </a:solidFill>
                <a:effectLst/>
                <a:latin typeface="+mn-lt"/>
                <a:ea typeface="+mn-ea"/>
                <a:cs typeface="+mn-cs"/>
              </a:rPr>
              <a:t> June from&lt; </a:t>
            </a:r>
            <a:r>
              <a:rPr lang="en-GB" sz="1200" u="sng" kern="1200" dirty="0" smtClean="0">
                <a:solidFill>
                  <a:schemeClr val="tx1"/>
                </a:solidFill>
                <a:effectLst/>
                <a:latin typeface="+mn-lt"/>
                <a:ea typeface="+mn-ea"/>
                <a:cs typeface="+mn-cs"/>
                <a:hlinkClick r:id="rId11"/>
              </a:rPr>
              <a:t>http://www.un-documents.net/wced-ocf.htm</a:t>
            </a:r>
            <a:r>
              <a:rPr lang="en-GB" sz="1200" kern="1200" dirty="0" smtClean="0">
                <a:solidFill>
                  <a:schemeClr val="tx1"/>
                </a:solidFill>
                <a:effectLst/>
                <a:latin typeface="+mn-lt"/>
                <a:ea typeface="+mn-ea"/>
                <a:cs typeface="+mn-cs"/>
              </a:rPr>
              <a:t> &gt;</a:t>
            </a:r>
            <a:endParaRPr lang="el-GR" sz="1200" kern="1200" dirty="0" smtClean="0">
              <a:solidFill>
                <a:schemeClr val="tx1"/>
              </a:solidFill>
              <a:effectLst/>
              <a:latin typeface="+mn-lt"/>
              <a:ea typeface="+mn-ea"/>
              <a:cs typeface="+mn-cs"/>
            </a:endParaRPr>
          </a:p>
          <a:p>
            <a:pPr hangingPunct="0"/>
            <a:r>
              <a:rPr lang="en-GB" sz="1200" u="sng" kern="1200" dirty="0" smtClean="0">
                <a:solidFill>
                  <a:schemeClr val="tx1"/>
                </a:solidFill>
                <a:effectLst/>
                <a:latin typeface="+mn-lt"/>
                <a:ea typeface="+mn-ea"/>
                <a:cs typeface="+mn-cs"/>
                <a:hlinkClick r:id="rId12" action="ppaction://hlinkfile"/>
              </a:rPr>
              <a:t>9</a:t>
            </a:r>
            <a:r>
              <a:rPr lang="en-GB" sz="1200" kern="1200" dirty="0" smtClean="0">
                <a:solidFill>
                  <a:schemeClr val="tx1"/>
                </a:solidFill>
                <a:effectLst/>
                <a:latin typeface="+mn-lt"/>
                <a:ea typeface="+mn-ea"/>
                <a:cs typeface="+mn-cs"/>
              </a:rPr>
              <a:t>	Toolkit on Environmental Sustainability for the ICT Sector. International Telecommunication Union.  Retrieved from </a:t>
            </a:r>
            <a:r>
              <a:rPr lang="en-GB" sz="1200" u="sng" kern="1200" dirty="0" smtClean="0">
                <a:solidFill>
                  <a:schemeClr val="tx1"/>
                </a:solidFill>
                <a:effectLst/>
                <a:latin typeface="+mn-lt"/>
                <a:ea typeface="+mn-ea"/>
                <a:cs typeface="+mn-cs"/>
              </a:rPr>
              <a:t>http://www.itu.int/dms_pub/itu-t/oth/4B/01/T4B010000060001PDFE.pdf. 2012</a:t>
            </a:r>
            <a:endParaRPr lang="el-GR" sz="1200" kern="1200" dirty="0" smtClean="0">
              <a:solidFill>
                <a:schemeClr val="tx1"/>
              </a:solidFill>
              <a:effectLst/>
              <a:latin typeface="+mn-lt"/>
              <a:ea typeface="+mn-ea"/>
              <a:cs typeface="+mn-cs"/>
            </a:endParaRPr>
          </a:p>
          <a:p>
            <a:pPr hangingPunct="0"/>
            <a:r>
              <a:rPr lang="en-GB" sz="1200" u="sng" kern="1200" dirty="0" smtClean="0">
                <a:solidFill>
                  <a:schemeClr val="tx1"/>
                </a:solidFill>
                <a:effectLst/>
                <a:latin typeface="+mn-lt"/>
                <a:ea typeface="+mn-ea"/>
                <a:cs typeface="+mn-cs"/>
                <a:hlinkClick r:id="rId13" action="ppaction://hlinkfile"/>
              </a:rPr>
              <a:t>10</a:t>
            </a:r>
            <a:r>
              <a:rPr lang="en-GB" sz="1200" kern="1200" dirty="0" smtClean="0">
                <a:solidFill>
                  <a:schemeClr val="tx1"/>
                </a:solidFill>
                <a:effectLst/>
                <a:latin typeface="+mn-lt"/>
                <a:ea typeface="+mn-ea"/>
                <a:cs typeface="+mn-cs"/>
              </a:rPr>
              <a:t>	SMART CITIES STUDY: International study on the Situation of ICT, Innovation and Knowledge in cities. </a:t>
            </a:r>
            <a:r>
              <a:rPr lang="en-GB" sz="1200" kern="1200" dirty="0" err="1" smtClean="0">
                <a:solidFill>
                  <a:schemeClr val="tx1"/>
                </a:solidFill>
                <a:effectLst/>
                <a:latin typeface="+mn-lt"/>
                <a:ea typeface="+mn-ea"/>
                <a:cs typeface="+mn-cs"/>
              </a:rPr>
              <a:t>Iñaki</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Azkuna</a:t>
            </a:r>
            <a:r>
              <a:rPr lang="en-GB" sz="1200" kern="1200" dirty="0" smtClean="0">
                <a:solidFill>
                  <a:schemeClr val="tx1"/>
                </a:solidFill>
                <a:effectLst/>
                <a:latin typeface="+mn-lt"/>
                <a:ea typeface="+mn-ea"/>
                <a:cs typeface="+mn-cs"/>
              </a:rPr>
              <a:t>, Mayor of the City of Bilbao. Retrieved from </a:t>
            </a:r>
            <a:r>
              <a:rPr lang="en-GB" sz="1200" u="sng" kern="1200" dirty="0" smtClean="0">
                <a:solidFill>
                  <a:schemeClr val="tx1"/>
                </a:solidFill>
                <a:effectLst/>
                <a:latin typeface="+mn-lt"/>
                <a:ea typeface="+mn-ea"/>
                <a:cs typeface="+mn-cs"/>
              </a:rPr>
              <a:t>http://www.cities-localgovernments.org/committees/cdc/Upload/formations/smartcitiesstudy_en.pdf</a:t>
            </a:r>
            <a:r>
              <a:rPr lang="en-GB" sz="1200" kern="1200" dirty="0" smtClean="0">
                <a:solidFill>
                  <a:schemeClr val="tx1"/>
                </a:solidFill>
                <a:effectLst/>
                <a:latin typeface="+mn-lt"/>
                <a:ea typeface="+mn-ea"/>
                <a:cs typeface="+mn-cs"/>
              </a:rPr>
              <a:t>  </a:t>
            </a:r>
            <a:endParaRPr lang="el-GR" sz="1200" kern="1200" dirty="0" smtClean="0">
              <a:solidFill>
                <a:schemeClr val="tx1"/>
              </a:solidFill>
              <a:effectLst/>
              <a:latin typeface="+mn-lt"/>
              <a:ea typeface="+mn-ea"/>
              <a:cs typeface="+mn-cs"/>
            </a:endParaRPr>
          </a:p>
          <a:p>
            <a:pPr hangingPunct="0"/>
            <a:r>
              <a:rPr lang="en-GB" sz="1200" u="sng" kern="1200" dirty="0" smtClean="0">
                <a:solidFill>
                  <a:schemeClr val="tx1"/>
                </a:solidFill>
                <a:effectLst/>
                <a:latin typeface="+mn-lt"/>
                <a:ea typeface="+mn-ea"/>
                <a:cs typeface="+mn-cs"/>
                <a:hlinkClick r:id="rId14" action="ppaction://hlinkfile"/>
              </a:rPr>
              <a:t>11</a:t>
            </a:r>
            <a:r>
              <a:rPr lang="en-GB" sz="1200" kern="1200" dirty="0" smtClean="0">
                <a:solidFill>
                  <a:schemeClr val="tx1"/>
                </a:solidFill>
                <a:effectLst/>
                <a:latin typeface="+mn-lt"/>
                <a:ea typeface="+mn-ea"/>
                <a:cs typeface="+mn-cs"/>
              </a:rPr>
              <a:t>	Programme on Mental Health: Measuring Quality of Life. Division of Mental Health and Prevention of Substance Abuse. World Health Organization. 1997. Retrieved from </a:t>
            </a:r>
            <a:r>
              <a:rPr lang="en-GB" sz="1200" u="sng" kern="1200" dirty="0" smtClean="0">
                <a:solidFill>
                  <a:schemeClr val="tx1"/>
                </a:solidFill>
                <a:effectLst/>
                <a:latin typeface="+mn-lt"/>
                <a:ea typeface="+mn-ea"/>
                <a:cs typeface="+mn-cs"/>
                <a:hlinkClick r:id="rId15"/>
              </a:rPr>
              <a:t>http://www.who.int/mental_health/media/68.pdf</a:t>
            </a:r>
            <a:r>
              <a:rPr lang="en-GB" sz="1200" kern="1200" dirty="0" smtClean="0">
                <a:solidFill>
                  <a:schemeClr val="tx1"/>
                </a:solidFill>
                <a:effectLst/>
                <a:latin typeface="+mn-lt"/>
                <a:ea typeface="+mn-ea"/>
                <a:cs typeface="+mn-cs"/>
              </a:rPr>
              <a:t>.</a:t>
            </a:r>
            <a:endParaRPr lang="el-GR" sz="1200" kern="1200" dirty="0" smtClean="0">
              <a:solidFill>
                <a:schemeClr val="tx1"/>
              </a:solidFill>
              <a:effectLst/>
              <a:latin typeface="+mn-lt"/>
              <a:ea typeface="+mn-ea"/>
              <a:cs typeface="+mn-cs"/>
            </a:endParaRPr>
          </a:p>
          <a:p>
            <a:pPr hangingPunct="0"/>
            <a:r>
              <a:rPr lang="en-GB" sz="1200" u="sng" kern="1200" dirty="0" smtClean="0">
                <a:solidFill>
                  <a:schemeClr val="tx1"/>
                </a:solidFill>
                <a:effectLst/>
                <a:latin typeface="+mn-lt"/>
                <a:ea typeface="+mn-ea"/>
                <a:cs typeface="+mn-cs"/>
                <a:hlinkClick r:id="rId16" action="ppaction://hlinkfile"/>
              </a:rPr>
              <a:t>12</a:t>
            </a:r>
            <a:r>
              <a:rPr lang="en-GB" sz="1200" kern="1200" dirty="0" smtClean="0">
                <a:solidFill>
                  <a:schemeClr val="tx1"/>
                </a:solidFill>
                <a:effectLst/>
                <a:latin typeface="+mn-lt"/>
                <a:ea typeface="+mn-ea"/>
                <a:cs typeface="+mn-cs"/>
              </a:rPr>
              <a:t>	</a:t>
            </a:r>
            <a:r>
              <a:rPr lang="en-GB" sz="1200" u="sng" kern="1200" dirty="0" smtClean="0">
                <a:solidFill>
                  <a:schemeClr val="tx1"/>
                </a:solidFill>
                <a:effectLst/>
                <a:latin typeface="+mn-lt"/>
                <a:ea typeface="+mn-ea"/>
                <a:cs typeface="+mn-cs"/>
                <a:hlinkClick r:id="rId17"/>
              </a:rPr>
              <a:t>http://www.cities-localgovernments.org/committees/cdc/index.asp?IdPage=62</a:t>
            </a:r>
            <a:endParaRPr lang="el-GR" sz="1200" kern="1200" dirty="0" smtClean="0">
              <a:solidFill>
                <a:schemeClr val="tx1"/>
              </a:solidFill>
              <a:effectLst/>
              <a:latin typeface="+mn-lt"/>
              <a:ea typeface="+mn-ea"/>
              <a:cs typeface="+mn-cs"/>
            </a:endParaRPr>
          </a:p>
          <a:p>
            <a:pPr hangingPunct="0"/>
            <a:r>
              <a:rPr lang="en-GB" sz="1200" u="sng" kern="1200" dirty="0" smtClean="0">
                <a:solidFill>
                  <a:schemeClr val="tx1"/>
                </a:solidFill>
                <a:effectLst/>
                <a:latin typeface="+mn-lt"/>
                <a:ea typeface="+mn-ea"/>
                <a:cs typeface="+mn-cs"/>
                <a:hlinkClick r:id="rId18" action="ppaction://hlinkfile"/>
              </a:rPr>
              <a:t>13</a:t>
            </a:r>
            <a:r>
              <a:rPr lang="en-GB" sz="1200" kern="1200" dirty="0" smtClean="0">
                <a:solidFill>
                  <a:schemeClr val="tx1"/>
                </a:solidFill>
                <a:effectLst/>
                <a:latin typeface="+mn-lt"/>
                <a:ea typeface="+mn-ea"/>
                <a:cs typeface="+mn-cs"/>
              </a:rPr>
              <a:t>	Building Ireland's Smart Economy – Government of Ireland 2008 Report Retrieved from </a:t>
            </a:r>
            <a:r>
              <a:rPr lang="en-GB" sz="1200" u="sng" kern="1200" dirty="0" smtClean="0">
                <a:solidFill>
                  <a:schemeClr val="tx1"/>
                </a:solidFill>
                <a:effectLst/>
                <a:latin typeface="+mn-lt"/>
                <a:ea typeface="+mn-ea"/>
                <a:cs typeface="+mn-cs"/>
                <a:hlinkClick r:id="rId19" action="ppaction://hlinkfile"/>
              </a:rPr>
              <a:t>http://www.taoiseach.gov.ie/eng/Building_Ireland's_Smart_Economy/Building_Ireland's_Smart_Economy_-_Executive_Summary.pdf</a:t>
            </a:r>
            <a:endParaRPr lang="el-GR" sz="1200" kern="1200" dirty="0" smtClean="0">
              <a:solidFill>
                <a:schemeClr val="tx1"/>
              </a:solidFill>
              <a:effectLst/>
              <a:latin typeface="+mn-lt"/>
              <a:ea typeface="+mn-ea"/>
              <a:cs typeface="+mn-cs"/>
            </a:endParaRPr>
          </a:p>
          <a:p>
            <a:pPr hangingPunct="0"/>
            <a:r>
              <a:rPr lang="en-GB" sz="1200" u="sng" kern="1200" dirty="0" smtClean="0">
                <a:solidFill>
                  <a:schemeClr val="tx1"/>
                </a:solidFill>
                <a:effectLst/>
                <a:latin typeface="+mn-lt"/>
                <a:ea typeface="+mn-ea"/>
                <a:cs typeface="+mn-cs"/>
                <a:hlinkClick r:id="rId20" action="ppaction://hlinkfile"/>
              </a:rPr>
              <a:t>14</a:t>
            </a:r>
            <a:r>
              <a:rPr lang="en-GB" sz="1200" kern="1200" dirty="0" smtClean="0">
                <a:solidFill>
                  <a:schemeClr val="tx1"/>
                </a:solidFill>
                <a:effectLst/>
                <a:latin typeface="+mn-lt"/>
                <a:ea typeface="+mn-ea"/>
                <a:cs typeface="+mn-cs"/>
              </a:rPr>
              <a:t>	Smart City Mobility: a call to action for the new decade. United States Environmental Protection Agency. February 2010. Retrieved from </a:t>
            </a:r>
            <a:r>
              <a:rPr lang="en-GB" sz="1200" u="sng" kern="1200" dirty="0" smtClean="0">
                <a:solidFill>
                  <a:schemeClr val="tx1"/>
                </a:solidFill>
                <a:effectLst/>
                <a:latin typeface="+mn-lt"/>
                <a:ea typeface="+mn-ea"/>
                <a:cs typeface="+mn-cs"/>
                <a:hlinkClick r:id="rId21"/>
              </a:rPr>
              <a:t>http://www.dot.ca.gov/hq/tpp/offices/ocp/smf_files/SMF_handbook_062210.pdf</a:t>
            </a:r>
            <a:r>
              <a:rPr lang="en-GB" sz="1200" kern="1200" dirty="0" smtClean="0">
                <a:solidFill>
                  <a:schemeClr val="tx1"/>
                </a:solidFill>
                <a:effectLst/>
                <a:latin typeface="+mn-lt"/>
                <a:ea typeface="+mn-ea"/>
                <a:cs typeface="+mn-cs"/>
              </a:rPr>
              <a:t>.</a:t>
            </a:r>
            <a:endParaRPr lang="el-GR" sz="1200" kern="1200" dirty="0" smtClean="0">
              <a:solidFill>
                <a:schemeClr val="tx1"/>
              </a:solidFill>
              <a:effectLst/>
              <a:latin typeface="+mn-lt"/>
              <a:ea typeface="+mn-ea"/>
              <a:cs typeface="+mn-cs"/>
            </a:endParaRPr>
          </a:p>
          <a:p>
            <a:endParaRPr lang="el-GR" dirty="0"/>
          </a:p>
        </p:txBody>
      </p:sp>
      <p:sp>
        <p:nvSpPr>
          <p:cNvPr id="4" name="Slide Number Placeholder 3"/>
          <p:cNvSpPr>
            <a:spLocks noGrp="1"/>
          </p:cNvSpPr>
          <p:nvPr>
            <p:ph type="sldNum" sz="quarter" idx="10"/>
          </p:nvPr>
        </p:nvSpPr>
        <p:spPr/>
        <p:txBody>
          <a:bodyPr/>
          <a:lstStyle/>
          <a:p>
            <a:fld id="{F8646707-6BBD-41A9-B4DF-0C76A73A2D2A}" type="slidenum">
              <a:rPr lang="el-GR" smtClean="0"/>
              <a:t>4</a:t>
            </a:fld>
            <a:endParaRPr lang="el-GR"/>
          </a:p>
        </p:txBody>
      </p:sp>
    </p:spTree>
    <p:extLst>
      <p:ext uri="{BB962C8B-B14F-4D97-AF65-F5344CB8AC3E}">
        <p14:creationId xmlns:p14="http://schemas.microsoft.com/office/powerpoint/2010/main" val="2298866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F8646707-6BBD-41A9-B4DF-0C76A73A2D2A}" type="slidenum">
              <a:rPr lang="el-GR" smtClean="0"/>
              <a:t>5</a:t>
            </a:fld>
            <a:endParaRPr lang="el-GR"/>
          </a:p>
        </p:txBody>
      </p:sp>
    </p:spTree>
    <p:extLst>
      <p:ext uri="{BB962C8B-B14F-4D97-AF65-F5344CB8AC3E}">
        <p14:creationId xmlns:p14="http://schemas.microsoft.com/office/powerpoint/2010/main" val="987593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Level 1: Strategic</a:t>
            </a:r>
            <a:r>
              <a:rPr lang="en-US" sz="1200" b="0" i="0" kern="1200" dirty="0" smtClean="0">
                <a:solidFill>
                  <a:schemeClr val="tx1"/>
                </a:solidFill>
                <a:effectLst/>
                <a:latin typeface="+mn-lt"/>
                <a:ea typeface="+mn-ea"/>
                <a:cs typeface="+mn-cs"/>
              </a:rPr>
              <a:t>: These are smart city standards that aim to provide guidance to city leadership and other bodies on the “process of developing a clear and effective overall smart city strategy”. They include guidance in identifying priorities, how to develop a roadmap for </a:t>
            </a:r>
            <a:r>
              <a:rPr lang="en-US" sz="1200" b="0" i="0" kern="1200" dirty="0" smtClean="0">
                <a:solidFill>
                  <a:schemeClr val="tx1"/>
                </a:solidFill>
                <a:effectLst/>
                <a:latin typeface="+mn-lt"/>
                <a:ea typeface="+mn-ea"/>
                <a:cs typeface="+mn-cs"/>
              </a:rPr>
              <a:t>3implementation </a:t>
            </a:r>
            <a:r>
              <a:rPr lang="en-US" sz="1200" b="0" i="0" kern="1200" dirty="0" smtClean="0">
                <a:solidFill>
                  <a:schemeClr val="tx1"/>
                </a:solidFill>
                <a:effectLst/>
                <a:latin typeface="+mn-lt"/>
                <a:ea typeface="+mn-ea"/>
                <a:cs typeface="+mn-cs"/>
              </a:rPr>
              <a:t>and how to effectively monitor and evaluate progress along the roadmap.</a:t>
            </a:r>
          </a:p>
          <a:p>
            <a:r>
              <a:rPr lang="en-US" sz="1200" b="1" i="0" kern="1200" dirty="0" smtClean="0">
                <a:solidFill>
                  <a:schemeClr val="tx1"/>
                </a:solidFill>
                <a:effectLst/>
                <a:latin typeface="+mn-lt"/>
                <a:ea typeface="+mn-ea"/>
                <a:cs typeface="+mn-cs"/>
              </a:rPr>
              <a:t>Level 2: Process</a:t>
            </a:r>
            <a:r>
              <a:rPr lang="en-US" sz="1200" b="0" i="0" kern="1200" dirty="0" smtClean="0">
                <a:solidFill>
                  <a:schemeClr val="tx1"/>
                </a:solidFill>
                <a:effectLst/>
                <a:latin typeface="+mn-lt"/>
                <a:ea typeface="+mn-ea"/>
                <a:cs typeface="+mn-cs"/>
              </a:rPr>
              <a:t>: Standards in this category are focused on procuring and managing smart city projects – in particular those that cross both organizations and sectors. These essentially offer best practices and associated guidelines.</a:t>
            </a:r>
          </a:p>
          <a:p>
            <a:r>
              <a:rPr lang="en-US" sz="1200" b="1" i="0" kern="1200" dirty="0" smtClean="0">
                <a:solidFill>
                  <a:schemeClr val="tx1"/>
                </a:solidFill>
                <a:effectLst/>
                <a:latin typeface="+mn-lt"/>
                <a:ea typeface="+mn-ea"/>
                <a:cs typeface="+mn-cs"/>
              </a:rPr>
              <a:t>Level 3</a:t>
            </a:r>
            <a:r>
              <a:rPr lang="en-US" sz="1200" b="0" i="0"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Technical</a:t>
            </a:r>
            <a:r>
              <a:rPr lang="en-US" sz="1200" b="0" i="0" kern="1200" dirty="0" smtClean="0">
                <a:solidFill>
                  <a:schemeClr val="tx1"/>
                </a:solidFill>
                <a:effectLst/>
                <a:latin typeface="+mn-lt"/>
                <a:ea typeface="+mn-ea"/>
                <a:cs typeface="+mn-cs"/>
              </a:rPr>
              <a:t>: This level covers the myriad technical specifications that are needed to actually implement Smart City products and services so that they meet the overall objectives</a:t>
            </a:r>
          </a:p>
          <a:p>
            <a:endParaRPr lang="el-GR" dirty="0"/>
          </a:p>
        </p:txBody>
      </p:sp>
      <p:sp>
        <p:nvSpPr>
          <p:cNvPr id="4" name="Slide Number Placeholder 3"/>
          <p:cNvSpPr>
            <a:spLocks noGrp="1"/>
          </p:cNvSpPr>
          <p:nvPr>
            <p:ph type="sldNum" sz="quarter" idx="10"/>
          </p:nvPr>
        </p:nvSpPr>
        <p:spPr/>
        <p:txBody>
          <a:bodyPr/>
          <a:lstStyle/>
          <a:p>
            <a:fld id="{F8646707-6BBD-41A9-B4DF-0C76A73A2D2A}" type="slidenum">
              <a:rPr lang="el-GR" smtClean="0"/>
              <a:t>6</a:t>
            </a:fld>
            <a:endParaRPr lang="el-GR"/>
          </a:p>
        </p:txBody>
      </p:sp>
    </p:spTree>
    <p:extLst>
      <p:ext uri="{BB962C8B-B14F-4D97-AF65-F5344CB8AC3E}">
        <p14:creationId xmlns:p14="http://schemas.microsoft.com/office/powerpoint/2010/main" val="20398459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733203"/>
            <a:ext cx="9144000" cy="6124797"/>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6477000" y="1295400"/>
            <a:ext cx="901373" cy="901373"/>
          </a:xfrm>
          <a:prstGeom prst="ellipse">
            <a:avLst/>
          </a:prstGeom>
          <a:ln>
            <a:noFill/>
          </a:ln>
          <a:effectLst>
            <a:outerShdw blurRad="292100" dist="76200" dir="2700000" algn="tl" rotWithShape="0">
              <a:srgbClr val="333333">
                <a:alpha val="50000"/>
              </a:srgbClr>
            </a:outerShdw>
          </a:effectLst>
        </p:spPr>
      </p:pic>
      <p:pic>
        <p:nvPicPr>
          <p:cNvPr id="9" name="Picture 8"/>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5791200" y="1905000"/>
            <a:ext cx="1240461" cy="1240461"/>
          </a:xfrm>
          <a:prstGeom prst="ellipse">
            <a:avLst/>
          </a:prstGeom>
          <a:ln>
            <a:noFill/>
          </a:ln>
          <a:effectLst>
            <a:outerShdw blurRad="292100" dist="76200" dir="2700000" algn="tl" rotWithShape="0">
              <a:srgbClr val="333333">
                <a:alpha val="50000"/>
              </a:srgbClr>
            </a:outerShdw>
          </a:effectLst>
        </p:spPr>
      </p:pic>
      <p:pic>
        <p:nvPicPr>
          <p:cNvPr id="10" name="Picture 9"/>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6705600" y="2209800"/>
            <a:ext cx="1828800" cy="1828800"/>
          </a:xfrm>
          <a:prstGeom prst="ellipse">
            <a:avLst/>
          </a:prstGeom>
          <a:ln>
            <a:noFill/>
          </a:ln>
          <a:effectLst>
            <a:outerShdw blurRad="292100" dist="76200" dir="2700000" algn="tl" rotWithShape="0">
              <a:srgbClr val="333333">
                <a:alpha val="50000"/>
              </a:srgbClr>
            </a:outerShdw>
          </a:effectLst>
        </p:spPr>
      </p:pic>
      <p:sp>
        <p:nvSpPr>
          <p:cNvPr id="2" name="Title 1"/>
          <p:cNvSpPr>
            <a:spLocks noGrp="1"/>
          </p:cNvSpPr>
          <p:nvPr>
            <p:ph type="ctrTitle"/>
          </p:nvPr>
        </p:nvSpPr>
        <p:spPr>
          <a:xfrm>
            <a:off x="381000" y="381001"/>
            <a:ext cx="7772400" cy="761999"/>
          </a:xfrm>
        </p:spPr>
        <p:txBody>
          <a:bodyPr anchor="t"/>
          <a:lstStyle>
            <a:lvl1pPr algn="l" eaLnBrk="1" latinLnBrk="0" hangingPunct="1">
              <a:defRPr kumimoji="0" lang="el-GR">
                <a:latin typeface="Georgia" pitchFamily="18" charset="0"/>
              </a:defRPr>
            </a:lvl1pPr>
          </a:lstStyle>
          <a:p>
            <a:pPr eaLnBrk="1" latinLnBrk="0" hangingPunct="1"/>
            <a:r>
              <a:rPr lang="el-GR" smtClean="0"/>
              <a:t>Στυλ κύριου τίτλου</a:t>
            </a:r>
            <a:endParaRPr/>
          </a:p>
        </p:txBody>
      </p:sp>
      <p:sp>
        <p:nvSpPr>
          <p:cNvPr id="3" name="Subtitle 2"/>
          <p:cNvSpPr>
            <a:spLocks noGrp="1"/>
          </p:cNvSpPr>
          <p:nvPr>
            <p:ph type="subTitle" idx="1" hasCustomPrompt="1"/>
          </p:nvPr>
        </p:nvSpPr>
        <p:spPr>
          <a:xfrm>
            <a:off x="439948" y="1219200"/>
            <a:ext cx="5275052" cy="1295400"/>
          </a:xfrm>
        </p:spPr>
        <p:txBody>
          <a:bodyPr>
            <a:normAutofit/>
          </a:bodyPr>
          <a:lstStyle>
            <a:lvl1pPr marL="0" indent="0" algn="l" eaLnBrk="1" latinLnBrk="0" hangingPunct="1">
              <a:buNone/>
              <a:defRPr kumimoji="0" lang="el-GR" sz="1600" baseline="0">
                <a:solidFill>
                  <a:schemeClr val="tx1"/>
                </a:solidFill>
                <a:latin typeface="Georgia" pitchFamily="18" charset="0"/>
              </a:defRPr>
            </a:lvl1pPr>
            <a:lvl2pPr marL="457200" indent="0" algn="ctr" eaLnBrk="1" latinLnBrk="0" hangingPunct="1">
              <a:buNone/>
              <a:defRPr kumimoji="0" lang="el-GR">
                <a:solidFill>
                  <a:schemeClr val="tx1">
                    <a:tint val="75000"/>
                  </a:schemeClr>
                </a:solidFill>
              </a:defRPr>
            </a:lvl2pPr>
            <a:lvl3pPr marL="914400" indent="0" algn="ctr" eaLnBrk="1" latinLnBrk="0" hangingPunct="1">
              <a:buNone/>
              <a:defRPr kumimoji="0" lang="el-GR">
                <a:solidFill>
                  <a:schemeClr val="tx1">
                    <a:tint val="75000"/>
                  </a:schemeClr>
                </a:solidFill>
              </a:defRPr>
            </a:lvl3pPr>
            <a:lvl4pPr marL="1371600" indent="0" algn="ctr" eaLnBrk="1" latinLnBrk="0" hangingPunct="1">
              <a:buNone/>
              <a:defRPr kumimoji="0" lang="el-GR">
                <a:solidFill>
                  <a:schemeClr val="tx1">
                    <a:tint val="75000"/>
                  </a:schemeClr>
                </a:solidFill>
              </a:defRPr>
            </a:lvl4pPr>
            <a:lvl5pPr marL="1828800" indent="0" algn="ctr" eaLnBrk="1" latinLnBrk="0" hangingPunct="1">
              <a:buNone/>
              <a:defRPr kumimoji="0" lang="el-GR">
                <a:solidFill>
                  <a:schemeClr val="tx1">
                    <a:tint val="75000"/>
                  </a:schemeClr>
                </a:solidFill>
              </a:defRPr>
            </a:lvl5pPr>
            <a:lvl6pPr marL="2286000" indent="0" algn="ctr" eaLnBrk="1" latinLnBrk="0" hangingPunct="1">
              <a:buNone/>
              <a:defRPr kumimoji="0" lang="el-GR">
                <a:solidFill>
                  <a:schemeClr val="tx1">
                    <a:tint val="75000"/>
                  </a:schemeClr>
                </a:solidFill>
              </a:defRPr>
            </a:lvl6pPr>
            <a:lvl7pPr marL="2743200" indent="0" algn="ctr" eaLnBrk="1" latinLnBrk="0" hangingPunct="1">
              <a:buNone/>
              <a:defRPr kumimoji="0" lang="el-GR">
                <a:solidFill>
                  <a:schemeClr val="tx1">
                    <a:tint val="75000"/>
                  </a:schemeClr>
                </a:solidFill>
              </a:defRPr>
            </a:lvl7pPr>
            <a:lvl8pPr marL="3200400" indent="0" algn="ctr" eaLnBrk="1" latinLnBrk="0" hangingPunct="1">
              <a:buNone/>
              <a:defRPr kumimoji="0" lang="el-GR">
                <a:solidFill>
                  <a:schemeClr val="tx1">
                    <a:tint val="75000"/>
                  </a:schemeClr>
                </a:solidFill>
              </a:defRPr>
            </a:lvl8pPr>
            <a:lvl9pPr marL="3657600" indent="0" algn="ctr" eaLnBrk="1" latinLnBrk="0" hangingPunct="1">
              <a:buNone/>
              <a:defRPr kumimoji="0" lang="el-GR">
                <a:solidFill>
                  <a:schemeClr val="tx1">
                    <a:tint val="75000"/>
                  </a:schemeClr>
                </a:solidFill>
              </a:defRPr>
            </a:lvl9pPr>
          </a:lstStyle>
          <a:p>
            <a:r>
              <a:rPr kumimoji="0" lang="el-GR"/>
              <a:t>Κάντε κλικ για επεξεργασία</a:t>
            </a:r>
          </a:p>
        </p:txBody>
      </p:sp>
      <p:sp>
        <p:nvSpPr>
          <p:cNvPr id="4" name="Date Placeholder 3"/>
          <p:cNvSpPr>
            <a:spLocks noGrp="1"/>
          </p:cNvSpPr>
          <p:nvPr>
            <p:ph type="dt" sz="half" idx="10"/>
          </p:nvPr>
        </p:nvSpPr>
        <p:spPr/>
        <p:txBody>
          <a:bodyPr/>
          <a:lstStyle/>
          <a:p>
            <a:fld id="{0552BA82-990E-4519-AAFE-659A9067B752}" type="datetime1">
              <a:rPr lang="el-GR" smtClean="0"/>
              <a:t>6/10/2018</a:t>
            </a:fld>
            <a:endParaRPr kumimoji="0" lang="el-GR"/>
          </a:p>
        </p:txBody>
      </p:sp>
      <p:sp>
        <p:nvSpPr>
          <p:cNvPr id="5" name="Footer Placeholder 4"/>
          <p:cNvSpPr>
            <a:spLocks noGrp="1"/>
          </p:cNvSpPr>
          <p:nvPr>
            <p:ph type="ftr" sz="quarter" idx="11"/>
          </p:nvPr>
        </p:nvSpPr>
        <p:spPr/>
        <p:txBody>
          <a:bodyPr/>
          <a:lstStyle/>
          <a:p>
            <a:endParaRPr kumimoji="0" lang="el-GR"/>
          </a:p>
        </p:txBody>
      </p:sp>
      <p:sp>
        <p:nvSpPr>
          <p:cNvPr id="6" name="Slide Number Placeholder 5"/>
          <p:cNvSpPr>
            <a:spLocks noGrp="1"/>
          </p:cNvSpPr>
          <p:nvPr>
            <p:ph type="sldNum" sz="quarter" idx="12"/>
          </p:nvPr>
        </p:nvSpPr>
        <p:spPr/>
        <p:txBody>
          <a:bodyPr/>
          <a:lstStyle/>
          <a:p>
            <a:fld id="{515FC477-0A05-4F3E-8EE9-E015C9089D56}" type="slidenum">
              <a:t>‹#›</a:t>
            </a:fld>
            <a:endParaRPr kumimoji="0" lang="el-G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par>
                                <p:cTn id="11" presetID="31" presetClass="entr" presetSubtype="0" fill="hold" nodeType="withEffect">
                                  <p:stCondLst>
                                    <p:cond delay="500"/>
                                  </p:stCondLst>
                                  <p:iterate type="lt">
                                    <p:tmPct val="5000"/>
                                  </p:iterate>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par>
                                <p:cTn id="17" presetID="31" presetClass="entr" presetSubtype="0" fill="hold" nodeType="withEffect">
                                  <p:stCondLst>
                                    <p:cond delay="1000"/>
                                  </p:stCondLst>
                                  <p:iterate type="lt">
                                    <p:tmPct val="5000"/>
                                  </p:iterate>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fltVal val="0"/>
                                          </p:val>
                                        </p:tav>
                                        <p:tav tm="100000">
                                          <p:val>
                                            <p:strVal val="#ppt_w"/>
                                          </p:val>
                                        </p:tav>
                                      </p:tavLst>
                                    </p:anim>
                                    <p:anim calcmode="lin" valueType="num">
                                      <p:cBhvr>
                                        <p:cTn id="20" dur="1000" fill="hold"/>
                                        <p:tgtEl>
                                          <p:spTgt spid="10"/>
                                        </p:tgtEl>
                                        <p:attrNameLst>
                                          <p:attrName>ppt_h</p:attrName>
                                        </p:attrNameLst>
                                      </p:cBhvr>
                                      <p:tavLst>
                                        <p:tav tm="0">
                                          <p:val>
                                            <p:fltVal val="0"/>
                                          </p:val>
                                        </p:tav>
                                        <p:tav tm="100000">
                                          <p:val>
                                            <p:strVal val="#ppt_h"/>
                                          </p:val>
                                        </p:tav>
                                      </p:tavLst>
                                    </p:anim>
                                    <p:anim calcmode="lin" valueType="num">
                                      <p:cBhvr>
                                        <p:cTn id="21" dur="1000" fill="hold"/>
                                        <p:tgtEl>
                                          <p:spTgt spid="10"/>
                                        </p:tgtEl>
                                        <p:attrNameLst>
                                          <p:attrName>style.rotation</p:attrName>
                                        </p:attrNameLst>
                                      </p:cBhvr>
                                      <p:tavLst>
                                        <p:tav tm="0">
                                          <p:val>
                                            <p:fltVal val="90"/>
                                          </p:val>
                                        </p:tav>
                                        <p:tav tm="100000">
                                          <p:val>
                                            <p:fltVal val="0"/>
                                          </p:val>
                                        </p:tav>
                                      </p:tavLst>
                                    </p:anim>
                                    <p:animEffect transition="in" filter="fade">
                                      <p:cBhvr>
                                        <p:cTn id="22" dur="1000"/>
                                        <p:tgtEl>
                                          <p:spTgt spid="10"/>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el-GR" smtClean="0"/>
              <a:t>Στυλ κύριου τίτλου</a:t>
            </a:r>
            <a:endParaRPr/>
          </a:p>
        </p:txBody>
      </p:sp>
      <p:sp>
        <p:nvSpPr>
          <p:cNvPr id="3" name="Vertical Text Placeholder 2"/>
          <p:cNvSpPr>
            <a:spLocks noGrp="1"/>
          </p:cNvSpPr>
          <p:nvPr>
            <p:ph type="body" orient="vert" idx="1"/>
          </p:nvPr>
        </p:nvSpPr>
        <p:spPr/>
        <p:txBody>
          <a:bodyPr vert="eaVer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a:p>
        </p:txBody>
      </p:sp>
      <p:sp>
        <p:nvSpPr>
          <p:cNvPr id="4" name="Date Placeholder 3"/>
          <p:cNvSpPr>
            <a:spLocks noGrp="1"/>
          </p:cNvSpPr>
          <p:nvPr>
            <p:ph type="dt" sz="half" idx="10"/>
          </p:nvPr>
        </p:nvSpPr>
        <p:spPr/>
        <p:txBody>
          <a:bodyPr/>
          <a:lstStyle/>
          <a:p>
            <a:fld id="{196E7DF3-DEE8-48C2-986E-87086CA5060B}" type="datetime1">
              <a:rPr lang="el-GR" smtClean="0"/>
              <a:t>6/10/2018</a:t>
            </a:fld>
            <a:endParaRPr kumimoji="0" lang="el-GR"/>
          </a:p>
        </p:txBody>
      </p:sp>
      <p:sp>
        <p:nvSpPr>
          <p:cNvPr id="5" name="Footer Placeholder 4"/>
          <p:cNvSpPr>
            <a:spLocks noGrp="1"/>
          </p:cNvSpPr>
          <p:nvPr>
            <p:ph type="ftr" sz="quarter" idx="11"/>
          </p:nvPr>
        </p:nvSpPr>
        <p:spPr/>
        <p:txBody>
          <a:bodyPr/>
          <a:lstStyle/>
          <a:p>
            <a:endParaRPr kumimoji="0" lang="el-GR"/>
          </a:p>
        </p:txBody>
      </p:sp>
      <p:sp>
        <p:nvSpPr>
          <p:cNvPr id="6" name="Slide Number Placeholder 5"/>
          <p:cNvSpPr>
            <a:spLocks noGrp="1"/>
          </p:cNvSpPr>
          <p:nvPr>
            <p:ph type="sldNum" sz="quarter" idx="12"/>
          </p:nvPr>
        </p:nvSpPr>
        <p:spPr/>
        <p:txBody>
          <a:bodyPr/>
          <a:lstStyle/>
          <a:p>
            <a:fld id="{515FC477-0A05-4F3E-8EE9-E015C9089D56}" type="slidenum">
              <a:t>‹#›</a:t>
            </a:fld>
            <a:endParaRPr kumimoji="0" lang="el-GR"/>
          </a:p>
        </p:txBody>
      </p:sp>
    </p:spTree>
  </p:cSld>
  <p:clrMapOvr>
    <a:masterClrMapping/>
  </p:clrMapOvr>
  <p:transition spd="slow">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0"/>
            <a:ext cx="2057400" cy="5211763"/>
          </a:xfrm>
        </p:spPr>
        <p:txBody>
          <a:bodyPr vert="eaVert"/>
          <a:lstStyle/>
          <a:p>
            <a:pPr eaLnBrk="1" latinLnBrk="0" hangingPunct="1"/>
            <a:r>
              <a:rPr lang="el-GR" smtClean="0"/>
              <a:t>Στυλ κύριου τίτλου</a:t>
            </a:r>
            <a:endParaRPr/>
          </a:p>
        </p:txBody>
      </p:sp>
      <p:sp>
        <p:nvSpPr>
          <p:cNvPr id="3" name="Vertical Text Placeholder 2"/>
          <p:cNvSpPr>
            <a:spLocks noGrp="1"/>
          </p:cNvSpPr>
          <p:nvPr>
            <p:ph type="body" orient="vert" idx="1"/>
          </p:nvPr>
        </p:nvSpPr>
        <p:spPr>
          <a:xfrm>
            <a:off x="457200" y="914400"/>
            <a:ext cx="6019800" cy="5211763"/>
          </a:xfrm>
        </p:spPr>
        <p:txBody>
          <a:bodyPr vert="eaVer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a:p>
        </p:txBody>
      </p:sp>
      <p:sp>
        <p:nvSpPr>
          <p:cNvPr id="4" name="Date Placeholder 3"/>
          <p:cNvSpPr>
            <a:spLocks noGrp="1"/>
          </p:cNvSpPr>
          <p:nvPr>
            <p:ph type="dt" sz="half" idx="10"/>
          </p:nvPr>
        </p:nvSpPr>
        <p:spPr/>
        <p:txBody>
          <a:bodyPr/>
          <a:lstStyle/>
          <a:p>
            <a:fld id="{FC27E398-14DA-4EEE-B6CD-34CAF81B0EAC}" type="datetime1">
              <a:rPr lang="el-GR" smtClean="0"/>
              <a:t>6/10/2018</a:t>
            </a:fld>
            <a:endParaRPr kumimoji="0" lang="el-GR"/>
          </a:p>
        </p:txBody>
      </p:sp>
      <p:sp>
        <p:nvSpPr>
          <p:cNvPr id="5" name="Footer Placeholder 4"/>
          <p:cNvSpPr>
            <a:spLocks noGrp="1"/>
          </p:cNvSpPr>
          <p:nvPr>
            <p:ph type="ftr" sz="quarter" idx="11"/>
          </p:nvPr>
        </p:nvSpPr>
        <p:spPr/>
        <p:txBody>
          <a:bodyPr/>
          <a:lstStyle/>
          <a:p>
            <a:endParaRPr kumimoji="0" lang="el-GR"/>
          </a:p>
        </p:txBody>
      </p:sp>
      <p:sp>
        <p:nvSpPr>
          <p:cNvPr id="6" name="Slide Number Placeholder 5"/>
          <p:cNvSpPr>
            <a:spLocks noGrp="1"/>
          </p:cNvSpPr>
          <p:nvPr>
            <p:ph type="sldNum" sz="quarter" idx="12"/>
          </p:nvPr>
        </p:nvSpPr>
        <p:spPr/>
        <p:txBody>
          <a:bodyPr/>
          <a:lstStyle/>
          <a:p>
            <a:fld id="{515FC477-0A05-4F3E-8EE9-E015C9089D56}" type="slidenum">
              <a:t>‹#›</a:t>
            </a:fld>
            <a:endParaRPr kumimoji="0" lang="el-GR"/>
          </a:p>
        </p:txBody>
      </p:sp>
    </p:spTree>
  </p:cSld>
  <p:clrMapOvr>
    <a:masterClrMapping/>
  </p:clrMapOvr>
  <p:transition spd="slow">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srcRect l="-92" t="50811" r="45394" b="-590"/>
          <a:stretch/>
        </p:blipFill>
        <p:spPr>
          <a:xfrm>
            <a:off x="-13647" y="0"/>
            <a:ext cx="9157648" cy="5582272"/>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685800" y="1066799"/>
            <a:ext cx="1979920" cy="2013807"/>
          </a:xfrm>
          <a:prstGeom prst="ellipse">
            <a:avLst/>
          </a:prstGeom>
          <a:ln>
            <a:noFill/>
          </a:ln>
          <a:effectLst>
            <a:outerShdw blurRad="292100" dist="139700" dir="2700000" algn="tl" rotWithShape="0">
              <a:srgbClr val="333333">
                <a:alpha val="65000"/>
              </a:srgbClr>
            </a:outerShdw>
          </a:effectLst>
        </p:spPr>
      </p:pic>
      <p:sp>
        <p:nvSpPr>
          <p:cNvPr id="2" name="Title 1"/>
          <p:cNvSpPr>
            <a:spLocks noGrp="1"/>
          </p:cNvSpPr>
          <p:nvPr>
            <p:ph type="title" hasCustomPrompt="1"/>
          </p:nvPr>
        </p:nvSpPr>
        <p:spPr>
          <a:xfrm>
            <a:off x="3768304" y="1905000"/>
            <a:ext cx="5105400" cy="1143001"/>
          </a:xfrm>
        </p:spPr>
        <p:txBody>
          <a:bodyPr anchor="b" anchorCtr="0">
            <a:normAutofit/>
          </a:bodyPr>
          <a:lstStyle>
            <a:lvl1pPr algn="l" eaLnBrk="1" latinLnBrk="0" hangingPunct="1">
              <a:defRPr kumimoji="0" lang="el-GR" sz="3600" b="0" cap="none">
                <a:latin typeface="Georgia" pitchFamily="18" charset="0"/>
              </a:defRPr>
            </a:lvl1pPr>
          </a:lstStyle>
          <a:p>
            <a:r>
              <a:rPr kumimoji="0" lang="el-GR"/>
              <a:t>Κάντε κλικ για επεξεργασία του στυλ του τίτλου</a:t>
            </a:r>
          </a:p>
        </p:txBody>
      </p:sp>
      <p:sp>
        <p:nvSpPr>
          <p:cNvPr id="3" name="Text Placeholder 2"/>
          <p:cNvSpPr>
            <a:spLocks noGrp="1"/>
          </p:cNvSpPr>
          <p:nvPr>
            <p:ph type="body" idx="1"/>
          </p:nvPr>
        </p:nvSpPr>
        <p:spPr>
          <a:xfrm>
            <a:off x="3810000" y="3048000"/>
            <a:ext cx="5105400" cy="1500187"/>
          </a:xfrm>
        </p:spPr>
        <p:txBody>
          <a:bodyPr anchor="t"/>
          <a:lstStyle>
            <a:lvl1pPr marL="0" indent="0" eaLnBrk="1" latinLnBrk="0" hangingPunct="1">
              <a:buNone/>
              <a:defRPr kumimoji="0" lang="el-GR" sz="2000">
                <a:solidFill>
                  <a:schemeClr val="tx1"/>
                </a:solidFill>
                <a:latin typeface="Georgia" pitchFamily="18" charset="0"/>
              </a:defRPr>
            </a:lvl1pPr>
            <a:lvl2pPr marL="457200" indent="0" eaLnBrk="1" latinLnBrk="0" hangingPunct="1">
              <a:buNone/>
              <a:defRPr kumimoji="0" lang="el-GR" sz="1800">
                <a:solidFill>
                  <a:schemeClr val="tx1">
                    <a:tint val="75000"/>
                  </a:schemeClr>
                </a:solidFill>
              </a:defRPr>
            </a:lvl2pPr>
            <a:lvl3pPr marL="914400" indent="0" eaLnBrk="1" latinLnBrk="0" hangingPunct="1">
              <a:buNone/>
              <a:defRPr kumimoji="0" lang="el-GR" sz="1600">
                <a:solidFill>
                  <a:schemeClr val="tx1">
                    <a:tint val="75000"/>
                  </a:schemeClr>
                </a:solidFill>
              </a:defRPr>
            </a:lvl3pPr>
            <a:lvl4pPr marL="1371600" indent="0" eaLnBrk="1" latinLnBrk="0" hangingPunct="1">
              <a:buNone/>
              <a:defRPr kumimoji="0" lang="el-GR" sz="1400">
                <a:solidFill>
                  <a:schemeClr val="tx1">
                    <a:tint val="75000"/>
                  </a:schemeClr>
                </a:solidFill>
              </a:defRPr>
            </a:lvl4pPr>
            <a:lvl5pPr marL="1828800" indent="0" eaLnBrk="1" latinLnBrk="0" hangingPunct="1">
              <a:buNone/>
              <a:defRPr kumimoji="0" lang="el-GR" sz="1400">
                <a:solidFill>
                  <a:schemeClr val="tx1">
                    <a:tint val="75000"/>
                  </a:schemeClr>
                </a:solidFill>
              </a:defRPr>
            </a:lvl5pPr>
            <a:lvl6pPr marL="2286000" indent="0" eaLnBrk="1" latinLnBrk="0" hangingPunct="1">
              <a:buNone/>
              <a:defRPr kumimoji="0" lang="el-GR" sz="1400">
                <a:solidFill>
                  <a:schemeClr val="tx1">
                    <a:tint val="75000"/>
                  </a:schemeClr>
                </a:solidFill>
              </a:defRPr>
            </a:lvl6pPr>
            <a:lvl7pPr marL="2743200" indent="0" eaLnBrk="1" latinLnBrk="0" hangingPunct="1">
              <a:buNone/>
              <a:defRPr kumimoji="0" lang="el-GR" sz="1400">
                <a:solidFill>
                  <a:schemeClr val="tx1">
                    <a:tint val="75000"/>
                  </a:schemeClr>
                </a:solidFill>
              </a:defRPr>
            </a:lvl7pPr>
            <a:lvl8pPr marL="3200400" indent="0" eaLnBrk="1" latinLnBrk="0" hangingPunct="1">
              <a:buNone/>
              <a:defRPr kumimoji="0" lang="el-GR" sz="1400">
                <a:solidFill>
                  <a:schemeClr val="tx1">
                    <a:tint val="75000"/>
                  </a:schemeClr>
                </a:solidFill>
              </a:defRPr>
            </a:lvl8pPr>
            <a:lvl9pPr marL="3657600" indent="0" eaLnBrk="1" latinLnBrk="0" hangingPunct="1">
              <a:buNone/>
              <a:defRPr kumimoji="0" lang="el-GR" sz="1400">
                <a:solidFill>
                  <a:schemeClr val="tx1">
                    <a:tint val="75000"/>
                  </a:schemeClr>
                </a:solidFill>
              </a:defRPr>
            </a:lvl9pPr>
          </a:lstStyle>
          <a:p>
            <a:pPr lvl="0" eaLnBrk="1" latinLnBrk="0" hangingPunct="1"/>
            <a:r>
              <a:rPr lang="el-GR" smtClean="0"/>
              <a:t>Στυλ υποδείγματος κειμένου</a:t>
            </a:r>
          </a:p>
        </p:txBody>
      </p:sp>
      <p:sp>
        <p:nvSpPr>
          <p:cNvPr id="4" name="Date Placeholder 3"/>
          <p:cNvSpPr>
            <a:spLocks noGrp="1"/>
          </p:cNvSpPr>
          <p:nvPr>
            <p:ph type="dt" sz="half" idx="10"/>
          </p:nvPr>
        </p:nvSpPr>
        <p:spPr/>
        <p:txBody>
          <a:bodyPr/>
          <a:lstStyle/>
          <a:p>
            <a:fld id="{F8657A87-5D2C-4AF3-B7CC-C9D94D8B156C}" type="datetime1">
              <a:rPr lang="el-GR" smtClean="0"/>
              <a:t>6/10/2018</a:t>
            </a:fld>
            <a:endParaRPr kumimoji="0" lang="el-GR"/>
          </a:p>
        </p:txBody>
      </p:sp>
      <p:sp>
        <p:nvSpPr>
          <p:cNvPr id="5" name="Footer Placeholder 4"/>
          <p:cNvSpPr>
            <a:spLocks noGrp="1"/>
          </p:cNvSpPr>
          <p:nvPr>
            <p:ph type="ftr" sz="quarter" idx="11"/>
          </p:nvPr>
        </p:nvSpPr>
        <p:spPr/>
        <p:txBody>
          <a:bodyPr/>
          <a:lstStyle/>
          <a:p>
            <a:endParaRPr kumimoji="0" lang="el-GR"/>
          </a:p>
        </p:txBody>
      </p:sp>
      <p:sp>
        <p:nvSpPr>
          <p:cNvPr id="6" name="Slide Number Placeholder 5"/>
          <p:cNvSpPr>
            <a:spLocks noGrp="1"/>
          </p:cNvSpPr>
          <p:nvPr>
            <p:ph type="sldNum" sz="quarter" idx="12"/>
          </p:nvPr>
        </p:nvSpPr>
        <p:spPr/>
        <p:txBody>
          <a:bodyPr/>
          <a:lstStyle/>
          <a:p>
            <a:fld id="{515FC477-0A05-4F3E-8EE9-E015C9089D56}" type="slidenum">
              <a:t>‹#›</a:t>
            </a:fld>
            <a:endParaRPr kumimoji="0" lang="el-G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914400"/>
          </a:xfrm>
        </p:spPr>
        <p:txBody>
          <a:bodyPr anchor="t">
            <a:normAutofit/>
          </a:bodyPr>
          <a:lstStyle>
            <a:lvl1pPr algn="l" eaLnBrk="1" latinLnBrk="0" hangingPunct="1">
              <a:defRPr kumimoji="0" lang="el-GR" sz="2800">
                <a:latin typeface="Georgia" pitchFamily="18" charset="0"/>
              </a:defRPr>
            </a:lvl1pPr>
          </a:lstStyle>
          <a:p>
            <a:pPr eaLnBrk="1" latinLnBrk="0" hangingPunct="1"/>
            <a:r>
              <a:rPr lang="el-GR" smtClean="0"/>
              <a:t>Στυλ κύριου τίτλου</a:t>
            </a:r>
            <a:endParaRPr/>
          </a:p>
        </p:txBody>
      </p:sp>
      <p:sp>
        <p:nvSpPr>
          <p:cNvPr id="3" name="Content Placeholder 2"/>
          <p:cNvSpPr>
            <a:spLocks noGrp="1"/>
          </p:cNvSpPr>
          <p:nvPr>
            <p:ph idx="1"/>
          </p:nvPr>
        </p:nvSpPr>
        <p:spPr/>
        <p:txBody>
          <a:bodyPr>
            <a:normAutofit/>
          </a:bodyPr>
          <a:lstStyle>
            <a:lvl1pPr marL="342900" indent="-342900" eaLnBrk="1" latinLnBrk="0" hangingPunct="1">
              <a:lnSpc>
                <a:spcPct val="150000"/>
              </a:lnSpc>
              <a:spcBef>
                <a:spcPts val="0"/>
              </a:spcBef>
              <a:buSzPct val="130000"/>
              <a:buFont typeface="Arial" pitchFamily="34" charset="0"/>
              <a:buChar char="•"/>
              <a:defRPr kumimoji="0" lang="el-GR" sz="2000">
                <a:latin typeface="Georgia" pitchFamily="18" charset="0"/>
              </a:defRPr>
            </a:lvl1pPr>
            <a:lvl2pPr marL="571500" indent="-228600" eaLnBrk="1" latinLnBrk="0" hangingPunct="1">
              <a:lnSpc>
                <a:spcPct val="150000"/>
              </a:lnSpc>
              <a:spcBef>
                <a:spcPts val="0"/>
              </a:spcBef>
              <a:buSzPct val="60000"/>
              <a:buFont typeface="Courier New" pitchFamily="49" charset="0"/>
              <a:buChar char="o"/>
              <a:defRPr kumimoji="0" lang="el-GR" sz="1800">
                <a:latin typeface="Georgia" pitchFamily="18" charset="0"/>
              </a:defRPr>
            </a:lvl2pPr>
            <a:lvl3pPr eaLnBrk="1" latinLnBrk="0" hangingPunct="1">
              <a:defRPr kumimoji="0" lang="el-GR" sz="2000">
                <a:latin typeface="Georgia" pitchFamily="18" charset="0"/>
              </a:defRPr>
            </a:lvl3pPr>
            <a:lvl4pPr eaLnBrk="1" latinLnBrk="0" hangingPunct="1">
              <a:defRPr kumimoji="0" lang="el-GR" sz="2000">
                <a:latin typeface="Georgia" pitchFamily="18" charset="0"/>
              </a:defRPr>
            </a:lvl4pPr>
            <a:lvl5pPr eaLnBrk="1" latinLnBrk="0" hangingPunct="1">
              <a:defRPr kumimoji="0" lang="el-GR" sz="2000">
                <a:latin typeface="Georgia" pitchFamily="18" charset="0"/>
              </a:defRPr>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a:p>
        </p:txBody>
      </p:sp>
      <p:sp>
        <p:nvSpPr>
          <p:cNvPr id="4" name="Date Placeholder 3"/>
          <p:cNvSpPr>
            <a:spLocks noGrp="1"/>
          </p:cNvSpPr>
          <p:nvPr>
            <p:ph type="dt" sz="half" idx="10"/>
          </p:nvPr>
        </p:nvSpPr>
        <p:spPr/>
        <p:txBody>
          <a:bodyPr/>
          <a:lstStyle/>
          <a:p>
            <a:fld id="{6257D13E-407E-4A8D-9349-1322129D9B7C}" type="datetime1">
              <a:rPr lang="el-GR" smtClean="0"/>
              <a:t>6/10/2018</a:t>
            </a:fld>
            <a:endParaRPr kumimoji="0" lang="el-GR"/>
          </a:p>
        </p:txBody>
      </p:sp>
      <p:sp>
        <p:nvSpPr>
          <p:cNvPr id="5" name="Footer Placeholder 4"/>
          <p:cNvSpPr>
            <a:spLocks noGrp="1"/>
          </p:cNvSpPr>
          <p:nvPr>
            <p:ph type="ftr" sz="quarter" idx="11"/>
          </p:nvPr>
        </p:nvSpPr>
        <p:spPr/>
        <p:txBody>
          <a:bodyPr/>
          <a:lstStyle/>
          <a:p>
            <a:endParaRPr kumimoji="0" lang="el-GR"/>
          </a:p>
        </p:txBody>
      </p:sp>
      <p:sp>
        <p:nvSpPr>
          <p:cNvPr id="6" name="Slide Number Placeholder 5"/>
          <p:cNvSpPr>
            <a:spLocks noGrp="1"/>
          </p:cNvSpPr>
          <p:nvPr>
            <p:ph type="sldNum" sz="quarter" idx="12"/>
          </p:nvPr>
        </p:nvSpPr>
        <p:spPr/>
        <p:txBody>
          <a:bodyPr/>
          <a:lstStyle/>
          <a:p>
            <a:fld id="{515FC477-0A05-4F3E-8EE9-E015C9089D56}" type="slidenum">
              <a:t>‹#›</a:t>
            </a:fld>
            <a:endParaRPr kumimoji="0" lang="el-GR"/>
          </a:p>
        </p:txBody>
      </p:sp>
    </p:spTree>
  </p:cSld>
  <p:clrMapOvr>
    <a:masterClrMapping/>
  </p:clrMapOvr>
  <p:transition spd="slow">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el-GR" smtClean="0"/>
              <a:t>Στυλ κύριου τίτλου</a:t>
            </a:r>
            <a:endParaRPr/>
          </a:p>
        </p:txBody>
      </p:sp>
      <p:sp>
        <p:nvSpPr>
          <p:cNvPr id="3" name="Content Placeholder 2"/>
          <p:cNvSpPr>
            <a:spLocks noGrp="1"/>
          </p:cNvSpPr>
          <p:nvPr>
            <p:ph sz="half" idx="1"/>
          </p:nvPr>
        </p:nvSpPr>
        <p:spPr>
          <a:xfrm>
            <a:off x="457200" y="1828800"/>
            <a:ext cx="4038600" cy="4297363"/>
          </a:xfrm>
        </p:spPr>
        <p:txBody>
          <a:bodyPr>
            <a:normAutofit/>
          </a:bodyPr>
          <a:lstStyle>
            <a:lvl1pPr eaLnBrk="1" latinLnBrk="0" hangingPunct="1">
              <a:defRPr kumimoji="0" lang="el-GR" sz="2400"/>
            </a:lvl1pPr>
            <a:lvl2pPr eaLnBrk="1" latinLnBrk="0" hangingPunct="1">
              <a:defRPr kumimoji="0" lang="el-GR" sz="2000"/>
            </a:lvl2pPr>
            <a:lvl3pPr eaLnBrk="1" latinLnBrk="0" hangingPunct="1">
              <a:defRPr kumimoji="0" lang="el-GR" sz="1800"/>
            </a:lvl3pPr>
            <a:lvl4pPr eaLnBrk="1" latinLnBrk="0" hangingPunct="1">
              <a:defRPr kumimoji="0" lang="el-GR" sz="1600"/>
            </a:lvl4pPr>
            <a:lvl5pPr eaLnBrk="1" latinLnBrk="0" hangingPunct="1">
              <a:defRPr kumimoji="0" lang="el-GR" sz="1600"/>
            </a:lvl5pPr>
            <a:lvl6pPr eaLnBrk="1" latinLnBrk="0" hangingPunct="1">
              <a:defRPr kumimoji="0" lang="el-GR" sz="1800"/>
            </a:lvl6pPr>
            <a:lvl7pPr eaLnBrk="1" latinLnBrk="0" hangingPunct="1">
              <a:defRPr kumimoji="0" lang="el-GR" sz="1800"/>
            </a:lvl7pPr>
            <a:lvl8pPr eaLnBrk="1" latinLnBrk="0" hangingPunct="1">
              <a:defRPr kumimoji="0" lang="el-GR" sz="1800"/>
            </a:lvl8pPr>
            <a:lvl9pPr eaLnBrk="1" latinLnBrk="0" hangingPunct="1">
              <a:defRPr kumimoji="0" lang="el-GR" sz="1800"/>
            </a:lvl9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a:p>
        </p:txBody>
      </p:sp>
      <p:sp>
        <p:nvSpPr>
          <p:cNvPr id="4" name="Content Placeholder 3"/>
          <p:cNvSpPr>
            <a:spLocks noGrp="1"/>
          </p:cNvSpPr>
          <p:nvPr>
            <p:ph sz="half" idx="2"/>
          </p:nvPr>
        </p:nvSpPr>
        <p:spPr>
          <a:xfrm>
            <a:off x="4648200" y="1828800"/>
            <a:ext cx="4038600" cy="4297363"/>
          </a:xfrm>
        </p:spPr>
        <p:txBody>
          <a:bodyPr>
            <a:normAutofit/>
          </a:bodyPr>
          <a:lstStyle>
            <a:lvl1pPr eaLnBrk="1" latinLnBrk="0" hangingPunct="1">
              <a:defRPr kumimoji="0" lang="el-GR" sz="2400"/>
            </a:lvl1pPr>
            <a:lvl2pPr eaLnBrk="1" latinLnBrk="0" hangingPunct="1">
              <a:defRPr kumimoji="0" lang="el-GR" sz="2000"/>
            </a:lvl2pPr>
            <a:lvl3pPr eaLnBrk="1" latinLnBrk="0" hangingPunct="1">
              <a:defRPr kumimoji="0" lang="el-GR" sz="1800"/>
            </a:lvl3pPr>
            <a:lvl4pPr eaLnBrk="1" latinLnBrk="0" hangingPunct="1">
              <a:defRPr kumimoji="0" lang="el-GR" sz="1600"/>
            </a:lvl4pPr>
            <a:lvl5pPr eaLnBrk="1" latinLnBrk="0" hangingPunct="1">
              <a:defRPr kumimoji="0" lang="el-GR" sz="1600"/>
            </a:lvl5pPr>
            <a:lvl6pPr eaLnBrk="1" latinLnBrk="0" hangingPunct="1">
              <a:defRPr kumimoji="0" lang="el-GR" sz="1800"/>
            </a:lvl6pPr>
            <a:lvl7pPr eaLnBrk="1" latinLnBrk="0" hangingPunct="1">
              <a:defRPr kumimoji="0" lang="el-GR" sz="1800"/>
            </a:lvl7pPr>
            <a:lvl8pPr eaLnBrk="1" latinLnBrk="0" hangingPunct="1">
              <a:defRPr kumimoji="0" lang="el-GR" sz="1800"/>
            </a:lvl8pPr>
            <a:lvl9pPr eaLnBrk="1" latinLnBrk="0" hangingPunct="1">
              <a:defRPr kumimoji="0" lang="el-GR" sz="1800"/>
            </a:lvl9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a:p>
        </p:txBody>
      </p:sp>
      <p:sp>
        <p:nvSpPr>
          <p:cNvPr id="5" name="Date Placeholder 4"/>
          <p:cNvSpPr>
            <a:spLocks noGrp="1"/>
          </p:cNvSpPr>
          <p:nvPr>
            <p:ph type="dt" sz="half" idx="10"/>
          </p:nvPr>
        </p:nvSpPr>
        <p:spPr/>
        <p:txBody>
          <a:bodyPr/>
          <a:lstStyle/>
          <a:p>
            <a:fld id="{797C3143-7748-49C6-86CF-55A4A4D4715B}" type="datetime1">
              <a:rPr lang="el-GR" smtClean="0"/>
              <a:t>6/10/2018</a:t>
            </a:fld>
            <a:endParaRPr kumimoji="0" lang="el-GR"/>
          </a:p>
        </p:txBody>
      </p:sp>
      <p:sp>
        <p:nvSpPr>
          <p:cNvPr id="6" name="Footer Placeholder 5"/>
          <p:cNvSpPr>
            <a:spLocks noGrp="1"/>
          </p:cNvSpPr>
          <p:nvPr>
            <p:ph type="ftr" sz="quarter" idx="11"/>
          </p:nvPr>
        </p:nvSpPr>
        <p:spPr/>
        <p:txBody>
          <a:bodyPr/>
          <a:lstStyle/>
          <a:p>
            <a:endParaRPr kumimoji="0" lang="el-GR"/>
          </a:p>
        </p:txBody>
      </p:sp>
      <p:sp>
        <p:nvSpPr>
          <p:cNvPr id="7" name="Slide Number Placeholder 6"/>
          <p:cNvSpPr>
            <a:spLocks noGrp="1"/>
          </p:cNvSpPr>
          <p:nvPr>
            <p:ph type="sldNum" sz="quarter" idx="12"/>
          </p:nvPr>
        </p:nvSpPr>
        <p:spPr/>
        <p:txBody>
          <a:bodyPr/>
          <a:lstStyle/>
          <a:p>
            <a:fld id="{515FC477-0A05-4F3E-8EE9-E015C9089D56}" type="slidenum">
              <a:t>‹#›</a:t>
            </a:fld>
            <a:endParaRPr kumimoji="0" lang="el-GR"/>
          </a:p>
        </p:txBody>
      </p:sp>
    </p:spTree>
  </p:cSld>
  <p:clrMapOvr>
    <a:masterClrMapping/>
  </p:clrMapOvr>
  <p:transition spd="slow">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609600"/>
          </a:xfrm>
        </p:spPr>
        <p:txBody>
          <a:bodyPr/>
          <a:lstStyle>
            <a:lvl1pPr eaLnBrk="1" latinLnBrk="0" hangingPunct="1">
              <a:defRPr kumimoji="0" lang="el-GR"/>
            </a:lvl1pPr>
          </a:lstStyle>
          <a:p>
            <a:pPr eaLnBrk="1" latinLnBrk="0" hangingPunct="1"/>
            <a:r>
              <a:rPr lang="el-GR" smtClean="0"/>
              <a:t>Στυλ κύριου τίτλου</a:t>
            </a:r>
            <a:endParaRPr/>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eaLnBrk="1" latinLnBrk="0" hangingPunct="1">
              <a:buNone/>
              <a:defRPr kumimoji="0" lang="el-GR" sz="2000" b="1"/>
            </a:lvl1pPr>
            <a:lvl2pPr marL="457200" indent="0" eaLnBrk="1" latinLnBrk="0" hangingPunct="1">
              <a:buNone/>
              <a:defRPr kumimoji="0" lang="el-GR" sz="2000" b="1"/>
            </a:lvl2pPr>
            <a:lvl3pPr marL="914400" indent="0" eaLnBrk="1" latinLnBrk="0" hangingPunct="1">
              <a:buNone/>
              <a:defRPr kumimoji="0" lang="el-GR" sz="1800" b="1"/>
            </a:lvl3pPr>
            <a:lvl4pPr marL="1371600" indent="0" eaLnBrk="1" latinLnBrk="0" hangingPunct="1">
              <a:buNone/>
              <a:defRPr kumimoji="0" lang="el-GR" sz="1600" b="1"/>
            </a:lvl4pPr>
            <a:lvl5pPr marL="1828800" indent="0" eaLnBrk="1" latinLnBrk="0" hangingPunct="1">
              <a:buNone/>
              <a:defRPr kumimoji="0" lang="el-GR" sz="1600" b="1"/>
            </a:lvl5pPr>
            <a:lvl6pPr marL="2286000" indent="0" eaLnBrk="1" latinLnBrk="0" hangingPunct="1">
              <a:buNone/>
              <a:defRPr kumimoji="0" lang="el-GR" sz="1600" b="1"/>
            </a:lvl6pPr>
            <a:lvl7pPr marL="2743200" indent="0" eaLnBrk="1" latinLnBrk="0" hangingPunct="1">
              <a:buNone/>
              <a:defRPr kumimoji="0" lang="el-GR" sz="1600" b="1"/>
            </a:lvl7pPr>
            <a:lvl8pPr marL="3200400" indent="0" eaLnBrk="1" latinLnBrk="0" hangingPunct="1">
              <a:buNone/>
              <a:defRPr kumimoji="0" lang="el-GR" sz="1600" b="1"/>
            </a:lvl8pPr>
            <a:lvl9pPr marL="3657600" indent="0" eaLnBrk="1" latinLnBrk="0" hangingPunct="1">
              <a:buNone/>
              <a:defRPr kumimoji="0" lang="el-GR" sz="1600" b="1"/>
            </a:lvl9pPr>
          </a:lstStyle>
          <a:p>
            <a:pPr lvl="0" eaLnBrk="1" latinLnBrk="0" hangingPunct="1"/>
            <a:r>
              <a:rPr lang="el-GR" smtClean="0"/>
              <a:t>Στυλ υποδείγματος κειμένου</a:t>
            </a:r>
          </a:p>
        </p:txBody>
      </p:sp>
      <p:sp>
        <p:nvSpPr>
          <p:cNvPr id="4" name="Content Placeholder 3"/>
          <p:cNvSpPr>
            <a:spLocks noGrp="1"/>
          </p:cNvSpPr>
          <p:nvPr>
            <p:ph sz="half" idx="2"/>
          </p:nvPr>
        </p:nvSpPr>
        <p:spPr>
          <a:xfrm>
            <a:off x="457200" y="2174875"/>
            <a:ext cx="4040188" cy="3951288"/>
          </a:xfrm>
        </p:spPr>
        <p:txBody>
          <a:bodyPr>
            <a:normAutofit/>
          </a:bodyPr>
          <a:lstStyle>
            <a:lvl1pPr eaLnBrk="1" latinLnBrk="0" hangingPunct="1">
              <a:defRPr kumimoji="0" lang="el-GR" sz="2000"/>
            </a:lvl1pPr>
            <a:lvl2pPr eaLnBrk="1" latinLnBrk="0" hangingPunct="1">
              <a:defRPr kumimoji="0" lang="el-GR" sz="1800"/>
            </a:lvl2pPr>
            <a:lvl3pPr eaLnBrk="1" latinLnBrk="0" hangingPunct="1">
              <a:defRPr kumimoji="0" lang="el-GR" sz="1600"/>
            </a:lvl3pPr>
            <a:lvl4pPr eaLnBrk="1" latinLnBrk="0" hangingPunct="1">
              <a:defRPr kumimoji="0" lang="el-GR" sz="1400"/>
            </a:lvl4pPr>
            <a:lvl5pPr eaLnBrk="1" latinLnBrk="0" hangingPunct="1">
              <a:defRPr kumimoji="0" lang="el-GR" sz="1400"/>
            </a:lvl5pPr>
            <a:lvl6pPr eaLnBrk="1" latinLnBrk="0" hangingPunct="1">
              <a:defRPr kumimoji="0" lang="el-GR" sz="1600"/>
            </a:lvl6pPr>
            <a:lvl7pPr eaLnBrk="1" latinLnBrk="0" hangingPunct="1">
              <a:defRPr kumimoji="0" lang="el-GR" sz="1600"/>
            </a:lvl7pPr>
            <a:lvl8pPr eaLnBrk="1" latinLnBrk="0" hangingPunct="1">
              <a:defRPr kumimoji="0" lang="el-GR" sz="1600"/>
            </a:lvl8pPr>
            <a:lvl9pPr eaLnBrk="1" latinLnBrk="0" hangingPunct="1">
              <a:defRPr kumimoji="0" lang="el-GR" sz="1600"/>
            </a:lvl9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eaLnBrk="1" latinLnBrk="0" hangingPunct="1">
              <a:buNone/>
              <a:defRPr kumimoji="0" lang="el-GR" sz="2000" b="1"/>
            </a:lvl1pPr>
            <a:lvl2pPr marL="457200" indent="0" eaLnBrk="1" latinLnBrk="0" hangingPunct="1">
              <a:buNone/>
              <a:defRPr kumimoji="0" lang="el-GR" sz="2000" b="1"/>
            </a:lvl2pPr>
            <a:lvl3pPr marL="914400" indent="0" eaLnBrk="1" latinLnBrk="0" hangingPunct="1">
              <a:buNone/>
              <a:defRPr kumimoji="0" lang="el-GR" sz="1800" b="1"/>
            </a:lvl3pPr>
            <a:lvl4pPr marL="1371600" indent="0" eaLnBrk="1" latinLnBrk="0" hangingPunct="1">
              <a:buNone/>
              <a:defRPr kumimoji="0" lang="el-GR" sz="1600" b="1"/>
            </a:lvl4pPr>
            <a:lvl5pPr marL="1828800" indent="0" eaLnBrk="1" latinLnBrk="0" hangingPunct="1">
              <a:buNone/>
              <a:defRPr kumimoji="0" lang="el-GR" sz="1600" b="1"/>
            </a:lvl5pPr>
            <a:lvl6pPr marL="2286000" indent="0" eaLnBrk="1" latinLnBrk="0" hangingPunct="1">
              <a:buNone/>
              <a:defRPr kumimoji="0" lang="el-GR" sz="1600" b="1"/>
            </a:lvl6pPr>
            <a:lvl7pPr marL="2743200" indent="0" eaLnBrk="1" latinLnBrk="0" hangingPunct="1">
              <a:buNone/>
              <a:defRPr kumimoji="0" lang="el-GR" sz="1600" b="1"/>
            </a:lvl7pPr>
            <a:lvl8pPr marL="3200400" indent="0" eaLnBrk="1" latinLnBrk="0" hangingPunct="1">
              <a:buNone/>
              <a:defRPr kumimoji="0" lang="el-GR" sz="1600" b="1"/>
            </a:lvl8pPr>
            <a:lvl9pPr marL="3657600" indent="0" eaLnBrk="1" latinLnBrk="0" hangingPunct="1">
              <a:buNone/>
              <a:defRPr kumimoji="0" lang="el-GR" sz="1600" b="1"/>
            </a:lvl9pPr>
          </a:lstStyle>
          <a:p>
            <a:pPr lvl="0" eaLnBrk="1" latinLnBrk="0" hangingPunct="1"/>
            <a:r>
              <a:rPr lang="el-GR" smtClean="0"/>
              <a:t>Στυλ υποδείγματος κειμένου</a:t>
            </a:r>
          </a:p>
        </p:txBody>
      </p:sp>
      <p:sp>
        <p:nvSpPr>
          <p:cNvPr id="6" name="Content Placeholder 5"/>
          <p:cNvSpPr>
            <a:spLocks noGrp="1"/>
          </p:cNvSpPr>
          <p:nvPr>
            <p:ph sz="quarter" idx="4"/>
          </p:nvPr>
        </p:nvSpPr>
        <p:spPr>
          <a:xfrm>
            <a:off x="4645025" y="2174875"/>
            <a:ext cx="4041775" cy="3951288"/>
          </a:xfrm>
        </p:spPr>
        <p:txBody>
          <a:bodyPr>
            <a:normAutofit/>
          </a:bodyPr>
          <a:lstStyle>
            <a:lvl1pPr eaLnBrk="1" latinLnBrk="0" hangingPunct="1">
              <a:defRPr kumimoji="0" lang="el-GR" sz="2000"/>
            </a:lvl1pPr>
            <a:lvl2pPr eaLnBrk="1" latinLnBrk="0" hangingPunct="1">
              <a:defRPr kumimoji="0" lang="el-GR" sz="1800"/>
            </a:lvl2pPr>
            <a:lvl3pPr eaLnBrk="1" latinLnBrk="0" hangingPunct="1">
              <a:defRPr kumimoji="0" lang="el-GR" sz="1600"/>
            </a:lvl3pPr>
            <a:lvl4pPr eaLnBrk="1" latinLnBrk="0" hangingPunct="1">
              <a:defRPr kumimoji="0" lang="el-GR" sz="1400"/>
            </a:lvl4pPr>
            <a:lvl5pPr eaLnBrk="1" latinLnBrk="0" hangingPunct="1">
              <a:defRPr kumimoji="0" lang="el-GR" sz="1400"/>
            </a:lvl5pPr>
            <a:lvl6pPr eaLnBrk="1" latinLnBrk="0" hangingPunct="1">
              <a:defRPr kumimoji="0" lang="el-GR" sz="1600"/>
            </a:lvl6pPr>
            <a:lvl7pPr eaLnBrk="1" latinLnBrk="0" hangingPunct="1">
              <a:defRPr kumimoji="0" lang="el-GR" sz="1600"/>
            </a:lvl7pPr>
            <a:lvl8pPr eaLnBrk="1" latinLnBrk="0" hangingPunct="1">
              <a:defRPr kumimoji="0" lang="el-GR" sz="1600"/>
            </a:lvl8pPr>
            <a:lvl9pPr eaLnBrk="1" latinLnBrk="0" hangingPunct="1">
              <a:defRPr kumimoji="0" lang="el-GR" sz="1600"/>
            </a:lvl9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a:p>
        </p:txBody>
      </p:sp>
      <p:sp>
        <p:nvSpPr>
          <p:cNvPr id="7" name="Date Placeholder 6"/>
          <p:cNvSpPr>
            <a:spLocks noGrp="1"/>
          </p:cNvSpPr>
          <p:nvPr>
            <p:ph type="dt" sz="half" idx="10"/>
          </p:nvPr>
        </p:nvSpPr>
        <p:spPr/>
        <p:txBody>
          <a:bodyPr/>
          <a:lstStyle/>
          <a:p>
            <a:fld id="{C95CCF8C-AADD-4317-8A79-548A56064332}" type="datetime1">
              <a:rPr lang="el-GR" smtClean="0"/>
              <a:t>6/10/2018</a:t>
            </a:fld>
            <a:endParaRPr kumimoji="0" lang="el-GR"/>
          </a:p>
        </p:txBody>
      </p:sp>
      <p:sp>
        <p:nvSpPr>
          <p:cNvPr id="8" name="Footer Placeholder 7"/>
          <p:cNvSpPr>
            <a:spLocks noGrp="1"/>
          </p:cNvSpPr>
          <p:nvPr>
            <p:ph type="ftr" sz="quarter" idx="11"/>
          </p:nvPr>
        </p:nvSpPr>
        <p:spPr/>
        <p:txBody>
          <a:bodyPr/>
          <a:lstStyle/>
          <a:p>
            <a:endParaRPr kumimoji="0" lang="el-GR"/>
          </a:p>
        </p:txBody>
      </p:sp>
      <p:sp>
        <p:nvSpPr>
          <p:cNvPr id="9" name="Slide Number Placeholder 8"/>
          <p:cNvSpPr>
            <a:spLocks noGrp="1"/>
          </p:cNvSpPr>
          <p:nvPr>
            <p:ph type="sldNum" sz="quarter" idx="12"/>
          </p:nvPr>
        </p:nvSpPr>
        <p:spPr/>
        <p:txBody>
          <a:bodyPr/>
          <a:lstStyle/>
          <a:p>
            <a:fld id="{515FC477-0A05-4F3E-8EE9-E015C9089D56}" type="slidenum">
              <a:t>‹#›</a:t>
            </a:fld>
            <a:endParaRPr kumimoji="0" lang="el-GR"/>
          </a:p>
        </p:txBody>
      </p:sp>
    </p:spTree>
  </p:cSld>
  <p:clrMapOvr>
    <a:masterClrMapping/>
  </p:clrMapOvr>
  <p:transition spd="slow">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lvl1pPr eaLnBrk="1" latinLnBrk="0" hangingPunct="1">
              <a:defRPr kumimoji="0" lang="el-GR" sz="2800"/>
            </a:lvl1pPr>
          </a:lstStyle>
          <a:p>
            <a:pPr eaLnBrk="1" latinLnBrk="0" hangingPunct="1"/>
            <a:r>
              <a:rPr lang="el-GR" smtClean="0"/>
              <a:t>Στυλ κύριου τίτλου</a:t>
            </a:r>
            <a:endParaRPr/>
          </a:p>
        </p:txBody>
      </p:sp>
      <p:sp>
        <p:nvSpPr>
          <p:cNvPr id="3" name="Date Placeholder 2"/>
          <p:cNvSpPr>
            <a:spLocks noGrp="1"/>
          </p:cNvSpPr>
          <p:nvPr>
            <p:ph type="dt" sz="half" idx="10"/>
          </p:nvPr>
        </p:nvSpPr>
        <p:spPr/>
        <p:txBody>
          <a:bodyPr/>
          <a:lstStyle/>
          <a:p>
            <a:fld id="{668252D7-2C9C-4ACE-85DE-A28CB23B99DD}" type="datetime1">
              <a:rPr lang="el-GR" smtClean="0"/>
              <a:t>6/10/2018</a:t>
            </a:fld>
            <a:endParaRPr kumimoji="0" lang="el-GR"/>
          </a:p>
        </p:txBody>
      </p:sp>
      <p:sp>
        <p:nvSpPr>
          <p:cNvPr id="4" name="Footer Placeholder 3"/>
          <p:cNvSpPr>
            <a:spLocks noGrp="1"/>
          </p:cNvSpPr>
          <p:nvPr>
            <p:ph type="ftr" sz="quarter" idx="11"/>
          </p:nvPr>
        </p:nvSpPr>
        <p:spPr/>
        <p:txBody>
          <a:bodyPr/>
          <a:lstStyle/>
          <a:p>
            <a:endParaRPr kumimoji="0" lang="el-GR"/>
          </a:p>
        </p:txBody>
      </p:sp>
      <p:sp>
        <p:nvSpPr>
          <p:cNvPr id="5" name="Slide Number Placeholder 4"/>
          <p:cNvSpPr>
            <a:spLocks noGrp="1"/>
          </p:cNvSpPr>
          <p:nvPr>
            <p:ph type="sldNum" sz="quarter" idx="12"/>
          </p:nvPr>
        </p:nvSpPr>
        <p:spPr/>
        <p:txBody>
          <a:bodyPr/>
          <a:lstStyle/>
          <a:p>
            <a:fld id="{515FC477-0A05-4F3E-8EE9-E015C9089D56}" type="slidenum">
              <a:t>‹#›</a:t>
            </a:fld>
            <a:endParaRPr kumimoji="0" lang="el-GR"/>
          </a:p>
        </p:txBody>
      </p:sp>
    </p:spTree>
  </p:cSld>
  <p:clrMapOvr>
    <a:masterClrMapping/>
  </p:clrMapOvr>
  <p:transition spd="slow">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297FF7-CE35-47EE-8EC8-9A44D93E2F99}" type="datetime1">
              <a:rPr lang="el-GR" smtClean="0"/>
              <a:t>6/10/2018</a:t>
            </a:fld>
            <a:endParaRPr kumimoji="0" lang="el-GR"/>
          </a:p>
        </p:txBody>
      </p:sp>
      <p:sp>
        <p:nvSpPr>
          <p:cNvPr id="3" name="Footer Placeholder 2"/>
          <p:cNvSpPr>
            <a:spLocks noGrp="1"/>
          </p:cNvSpPr>
          <p:nvPr>
            <p:ph type="ftr" sz="quarter" idx="11"/>
          </p:nvPr>
        </p:nvSpPr>
        <p:spPr/>
        <p:txBody>
          <a:bodyPr/>
          <a:lstStyle/>
          <a:p>
            <a:endParaRPr kumimoji="0" lang="el-GR"/>
          </a:p>
        </p:txBody>
      </p:sp>
      <p:sp>
        <p:nvSpPr>
          <p:cNvPr id="4" name="Slide Number Placeholder 3"/>
          <p:cNvSpPr>
            <a:spLocks noGrp="1"/>
          </p:cNvSpPr>
          <p:nvPr>
            <p:ph type="sldNum" sz="quarter" idx="12"/>
          </p:nvPr>
        </p:nvSpPr>
        <p:spPr/>
        <p:txBody>
          <a:bodyPr/>
          <a:lstStyle/>
          <a:p>
            <a:fld id="{515FC477-0A05-4F3E-8EE9-E015C9089D56}" type="slidenum">
              <a:t>‹#›</a:t>
            </a:fld>
            <a:endParaRPr kumimoji="0" lang="el-GR"/>
          </a:p>
        </p:txBody>
      </p:sp>
    </p:spTree>
  </p:cSld>
  <p:clrMapOvr>
    <a:masterClrMapping/>
  </p:clrMapOvr>
  <p:transition spd="slow">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3008313" cy="762000"/>
          </a:xfrm>
        </p:spPr>
        <p:txBody>
          <a:bodyPr anchor="b"/>
          <a:lstStyle>
            <a:lvl1pPr algn="l" eaLnBrk="1" latinLnBrk="0" hangingPunct="1">
              <a:defRPr kumimoji="0" lang="el-GR" sz="2000" b="1"/>
            </a:lvl1pPr>
          </a:lstStyle>
          <a:p>
            <a:pPr eaLnBrk="1" latinLnBrk="0" hangingPunct="1"/>
            <a:r>
              <a:rPr lang="el-GR" smtClean="0"/>
              <a:t>Στυλ κύριου τίτλου</a:t>
            </a:r>
            <a:endParaRPr/>
          </a:p>
        </p:txBody>
      </p:sp>
      <p:sp>
        <p:nvSpPr>
          <p:cNvPr id="3" name="Content Placeholder 2"/>
          <p:cNvSpPr>
            <a:spLocks noGrp="1"/>
          </p:cNvSpPr>
          <p:nvPr>
            <p:ph idx="1"/>
          </p:nvPr>
        </p:nvSpPr>
        <p:spPr>
          <a:xfrm>
            <a:off x="3575050" y="914400"/>
            <a:ext cx="5111750" cy="5211763"/>
          </a:xfrm>
        </p:spPr>
        <p:txBody>
          <a:bodyPr>
            <a:normAutofit/>
          </a:bodyPr>
          <a:lstStyle>
            <a:lvl1pPr eaLnBrk="1" latinLnBrk="0" hangingPunct="1">
              <a:defRPr kumimoji="0" lang="el-GR" sz="2800"/>
            </a:lvl1pPr>
            <a:lvl2pPr eaLnBrk="1" latinLnBrk="0" hangingPunct="1">
              <a:defRPr kumimoji="0" lang="el-GR" sz="2400"/>
            </a:lvl2pPr>
            <a:lvl3pPr eaLnBrk="1" latinLnBrk="0" hangingPunct="1">
              <a:defRPr kumimoji="0" lang="el-GR" sz="2000"/>
            </a:lvl3pPr>
            <a:lvl4pPr eaLnBrk="1" latinLnBrk="0" hangingPunct="1">
              <a:defRPr kumimoji="0" lang="el-GR" sz="1800"/>
            </a:lvl4pPr>
            <a:lvl5pPr eaLnBrk="1" latinLnBrk="0" hangingPunct="1">
              <a:defRPr kumimoji="0" lang="el-GR" sz="1800"/>
            </a:lvl5pPr>
            <a:lvl6pPr eaLnBrk="1" latinLnBrk="0" hangingPunct="1">
              <a:defRPr kumimoji="0" lang="el-GR" sz="2000"/>
            </a:lvl6pPr>
            <a:lvl7pPr eaLnBrk="1" latinLnBrk="0" hangingPunct="1">
              <a:defRPr kumimoji="0" lang="el-GR" sz="2000"/>
            </a:lvl7pPr>
            <a:lvl8pPr eaLnBrk="1" latinLnBrk="0" hangingPunct="1">
              <a:defRPr kumimoji="0" lang="el-GR" sz="2000"/>
            </a:lvl8pPr>
            <a:lvl9pPr eaLnBrk="1" latinLnBrk="0" hangingPunct="1">
              <a:defRPr kumimoji="0" lang="el-GR" sz="2000"/>
            </a:lvl9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a:p>
        </p:txBody>
      </p:sp>
      <p:sp>
        <p:nvSpPr>
          <p:cNvPr id="4" name="Text Placeholder 3"/>
          <p:cNvSpPr>
            <a:spLocks noGrp="1"/>
          </p:cNvSpPr>
          <p:nvPr>
            <p:ph type="body" sz="half" idx="2"/>
          </p:nvPr>
        </p:nvSpPr>
        <p:spPr>
          <a:xfrm>
            <a:off x="457200" y="1752600"/>
            <a:ext cx="3008313" cy="4373563"/>
          </a:xfrm>
        </p:spPr>
        <p:txBody>
          <a:bodyPr/>
          <a:lstStyle>
            <a:lvl1pPr marL="0" indent="0" eaLnBrk="1" latinLnBrk="0" hangingPunct="1">
              <a:buNone/>
              <a:defRPr kumimoji="0" lang="el-GR" sz="1400"/>
            </a:lvl1pPr>
            <a:lvl2pPr marL="457200" indent="0" eaLnBrk="1" latinLnBrk="0" hangingPunct="1">
              <a:buNone/>
              <a:defRPr kumimoji="0" lang="el-GR" sz="1200"/>
            </a:lvl2pPr>
            <a:lvl3pPr marL="914400" indent="0" eaLnBrk="1" latinLnBrk="0" hangingPunct="1">
              <a:buNone/>
              <a:defRPr kumimoji="0" lang="el-GR" sz="1000"/>
            </a:lvl3pPr>
            <a:lvl4pPr marL="1371600" indent="0" eaLnBrk="1" latinLnBrk="0" hangingPunct="1">
              <a:buNone/>
              <a:defRPr kumimoji="0" lang="el-GR" sz="900"/>
            </a:lvl4pPr>
            <a:lvl5pPr marL="1828800" indent="0" eaLnBrk="1" latinLnBrk="0" hangingPunct="1">
              <a:buNone/>
              <a:defRPr kumimoji="0" lang="el-GR" sz="900"/>
            </a:lvl5pPr>
            <a:lvl6pPr marL="2286000" indent="0" eaLnBrk="1" latinLnBrk="0" hangingPunct="1">
              <a:buNone/>
              <a:defRPr kumimoji="0" lang="el-GR" sz="900"/>
            </a:lvl6pPr>
            <a:lvl7pPr marL="2743200" indent="0" eaLnBrk="1" latinLnBrk="0" hangingPunct="1">
              <a:buNone/>
              <a:defRPr kumimoji="0" lang="el-GR" sz="900"/>
            </a:lvl7pPr>
            <a:lvl8pPr marL="3200400" indent="0" eaLnBrk="1" latinLnBrk="0" hangingPunct="1">
              <a:buNone/>
              <a:defRPr kumimoji="0" lang="el-GR" sz="900"/>
            </a:lvl8pPr>
            <a:lvl9pPr marL="3657600" indent="0" eaLnBrk="1" latinLnBrk="0" hangingPunct="1">
              <a:buNone/>
              <a:defRPr kumimoji="0" lang="el-GR" sz="900"/>
            </a:lvl9pPr>
          </a:lstStyle>
          <a:p>
            <a:pPr lvl="0" eaLnBrk="1" latinLnBrk="0" hangingPunct="1"/>
            <a:r>
              <a:rPr lang="el-GR" smtClean="0"/>
              <a:t>Στυλ υποδείγματος κειμένου</a:t>
            </a:r>
          </a:p>
        </p:txBody>
      </p:sp>
      <p:sp>
        <p:nvSpPr>
          <p:cNvPr id="5" name="Date Placeholder 4"/>
          <p:cNvSpPr>
            <a:spLocks noGrp="1"/>
          </p:cNvSpPr>
          <p:nvPr>
            <p:ph type="dt" sz="half" idx="10"/>
          </p:nvPr>
        </p:nvSpPr>
        <p:spPr/>
        <p:txBody>
          <a:bodyPr/>
          <a:lstStyle/>
          <a:p>
            <a:fld id="{2E9155DF-343C-48F5-BBF3-3C91BB053475}" type="datetime1">
              <a:rPr lang="el-GR" smtClean="0"/>
              <a:t>6/10/2018</a:t>
            </a:fld>
            <a:endParaRPr kumimoji="0" lang="el-GR"/>
          </a:p>
        </p:txBody>
      </p:sp>
      <p:sp>
        <p:nvSpPr>
          <p:cNvPr id="6" name="Footer Placeholder 5"/>
          <p:cNvSpPr>
            <a:spLocks noGrp="1"/>
          </p:cNvSpPr>
          <p:nvPr>
            <p:ph type="ftr" sz="quarter" idx="11"/>
          </p:nvPr>
        </p:nvSpPr>
        <p:spPr/>
        <p:txBody>
          <a:bodyPr/>
          <a:lstStyle/>
          <a:p>
            <a:endParaRPr kumimoji="0" lang="el-GR"/>
          </a:p>
        </p:txBody>
      </p:sp>
      <p:sp>
        <p:nvSpPr>
          <p:cNvPr id="7" name="Slide Number Placeholder 6"/>
          <p:cNvSpPr>
            <a:spLocks noGrp="1"/>
          </p:cNvSpPr>
          <p:nvPr>
            <p:ph type="sldNum" sz="quarter" idx="12"/>
          </p:nvPr>
        </p:nvSpPr>
        <p:spPr/>
        <p:txBody>
          <a:bodyPr/>
          <a:lstStyle/>
          <a:p>
            <a:fld id="{515FC477-0A05-4F3E-8EE9-E015C9089D56}" type="slidenum">
              <a:t>‹#›</a:t>
            </a:fld>
            <a:endParaRPr kumimoji="0" lang="el-GR"/>
          </a:p>
        </p:txBody>
      </p:sp>
    </p:spTree>
  </p:cSld>
  <p:clrMapOvr>
    <a:masterClrMapping/>
  </p:clrMapOvr>
  <p:transition spd="slow">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eaLnBrk="1" latinLnBrk="0" hangingPunct="1">
              <a:defRPr kumimoji="0" lang="el-GR" sz="2000" b="1"/>
            </a:lvl1pPr>
          </a:lstStyle>
          <a:p>
            <a:pPr eaLnBrk="1" latinLnBrk="0" hangingPunct="1"/>
            <a:r>
              <a:rPr lang="el-GR" smtClean="0"/>
              <a:t>Στυλ κύριου τίτλου</a:t>
            </a:r>
            <a:endParaRPr/>
          </a:p>
        </p:txBody>
      </p:sp>
      <p:sp>
        <p:nvSpPr>
          <p:cNvPr id="3" name="Picture Placeholder 2"/>
          <p:cNvSpPr>
            <a:spLocks noGrp="1"/>
          </p:cNvSpPr>
          <p:nvPr>
            <p:ph type="pic" idx="1"/>
          </p:nvPr>
        </p:nvSpPr>
        <p:spPr>
          <a:xfrm>
            <a:off x="1792288" y="612775"/>
            <a:ext cx="5486400" cy="4114800"/>
          </a:xfrm>
        </p:spPr>
        <p:txBody>
          <a:bodyPr/>
          <a:lstStyle>
            <a:lvl1pPr marL="0" indent="0" eaLnBrk="1" latinLnBrk="0" hangingPunct="1">
              <a:buNone/>
              <a:defRPr kumimoji="0" lang="el-GR" sz="3200"/>
            </a:lvl1pPr>
            <a:lvl2pPr marL="457200" indent="0" eaLnBrk="1" latinLnBrk="0" hangingPunct="1">
              <a:buNone/>
              <a:defRPr kumimoji="0" lang="el-GR" sz="2800"/>
            </a:lvl2pPr>
            <a:lvl3pPr marL="914400" indent="0" eaLnBrk="1" latinLnBrk="0" hangingPunct="1">
              <a:buNone/>
              <a:defRPr kumimoji="0" lang="el-GR" sz="2400"/>
            </a:lvl3pPr>
            <a:lvl4pPr marL="1371600" indent="0" eaLnBrk="1" latinLnBrk="0" hangingPunct="1">
              <a:buNone/>
              <a:defRPr kumimoji="0" lang="el-GR" sz="2000"/>
            </a:lvl4pPr>
            <a:lvl5pPr marL="1828800" indent="0" eaLnBrk="1" latinLnBrk="0" hangingPunct="1">
              <a:buNone/>
              <a:defRPr kumimoji="0" lang="el-GR" sz="2000"/>
            </a:lvl5pPr>
            <a:lvl6pPr marL="2286000" indent="0" eaLnBrk="1" latinLnBrk="0" hangingPunct="1">
              <a:buNone/>
              <a:defRPr kumimoji="0" lang="el-GR" sz="2000"/>
            </a:lvl6pPr>
            <a:lvl7pPr marL="2743200" indent="0" eaLnBrk="1" latinLnBrk="0" hangingPunct="1">
              <a:buNone/>
              <a:defRPr kumimoji="0" lang="el-GR" sz="2000"/>
            </a:lvl7pPr>
            <a:lvl8pPr marL="3200400" indent="0" eaLnBrk="1" latinLnBrk="0" hangingPunct="1">
              <a:buNone/>
              <a:defRPr kumimoji="0" lang="el-GR" sz="2000"/>
            </a:lvl8pPr>
            <a:lvl9pPr marL="3657600" indent="0" eaLnBrk="1" latinLnBrk="0" hangingPunct="1">
              <a:buNone/>
              <a:defRPr kumimoji="0" lang="el-GR" sz="2000"/>
            </a:lvl9pPr>
          </a:lstStyle>
          <a:p>
            <a:pPr eaLnBrk="1" latinLnBrk="0" hangingPunct="1"/>
            <a:r>
              <a:rPr lang="el-GR" smtClean="0"/>
              <a:t>Κάντε κλικ στο εικονίδιο για να προσθέσετε μια εικόνα</a:t>
            </a:r>
            <a:endParaRPr/>
          </a:p>
        </p:txBody>
      </p:sp>
      <p:sp>
        <p:nvSpPr>
          <p:cNvPr id="4" name="Text Placeholder 3"/>
          <p:cNvSpPr>
            <a:spLocks noGrp="1"/>
          </p:cNvSpPr>
          <p:nvPr>
            <p:ph type="body" sz="half" idx="2"/>
          </p:nvPr>
        </p:nvSpPr>
        <p:spPr>
          <a:xfrm>
            <a:off x="1792288" y="5367338"/>
            <a:ext cx="5486400" cy="804862"/>
          </a:xfrm>
        </p:spPr>
        <p:txBody>
          <a:bodyPr/>
          <a:lstStyle>
            <a:lvl1pPr marL="0" indent="0" eaLnBrk="1" latinLnBrk="0" hangingPunct="1">
              <a:buNone/>
              <a:defRPr kumimoji="0" lang="el-GR" sz="1400"/>
            </a:lvl1pPr>
            <a:lvl2pPr marL="457200" indent="0" eaLnBrk="1" latinLnBrk="0" hangingPunct="1">
              <a:buNone/>
              <a:defRPr kumimoji="0" lang="el-GR" sz="1200"/>
            </a:lvl2pPr>
            <a:lvl3pPr marL="914400" indent="0" eaLnBrk="1" latinLnBrk="0" hangingPunct="1">
              <a:buNone/>
              <a:defRPr kumimoji="0" lang="el-GR" sz="1000"/>
            </a:lvl3pPr>
            <a:lvl4pPr marL="1371600" indent="0" eaLnBrk="1" latinLnBrk="0" hangingPunct="1">
              <a:buNone/>
              <a:defRPr kumimoji="0" lang="el-GR" sz="900"/>
            </a:lvl4pPr>
            <a:lvl5pPr marL="1828800" indent="0" eaLnBrk="1" latinLnBrk="0" hangingPunct="1">
              <a:buNone/>
              <a:defRPr kumimoji="0" lang="el-GR" sz="900"/>
            </a:lvl5pPr>
            <a:lvl6pPr marL="2286000" indent="0" eaLnBrk="1" latinLnBrk="0" hangingPunct="1">
              <a:buNone/>
              <a:defRPr kumimoji="0" lang="el-GR" sz="900"/>
            </a:lvl6pPr>
            <a:lvl7pPr marL="2743200" indent="0" eaLnBrk="1" latinLnBrk="0" hangingPunct="1">
              <a:buNone/>
              <a:defRPr kumimoji="0" lang="el-GR" sz="900"/>
            </a:lvl7pPr>
            <a:lvl8pPr marL="3200400" indent="0" eaLnBrk="1" latinLnBrk="0" hangingPunct="1">
              <a:buNone/>
              <a:defRPr kumimoji="0" lang="el-GR" sz="900"/>
            </a:lvl8pPr>
            <a:lvl9pPr marL="3657600" indent="0" eaLnBrk="1" latinLnBrk="0" hangingPunct="1">
              <a:buNone/>
              <a:defRPr kumimoji="0" lang="el-GR" sz="900"/>
            </a:lvl9pPr>
          </a:lstStyle>
          <a:p>
            <a:pPr lvl="0" eaLnBrk="1" latinLnBrk="0" hangingPunct="1"/>
            <a:r>
              <a:rPr lang="el-GR" smtClean="0"/>
              <a:t>Στυλ υποδείγματος κειμένου</a:t>
            </a:r>
          </a:p>
        </p:txBody>
      </p:sp>
      <p:sp>
        <p:nvSpPr>
          <p:cNvPr id="5" name="Date Placeholder 4"/>
          <p:cNvSpPr>
            <a:spLocks noGrp="1"/>
          </p:cNvSpPr>
          <p:nvPr>
            <p:ph type="dt" sz="half" idx="10"/>
          </p:nvPr>
        </p:nvSpPr>
        <p:spPr/>
        <p:txBody>
          <a:bodyPr/>
          <a:lstStyle/>
          <a:p>
            <a:fld id="{E8565C0F-4113-4EC1-B846-8A2233EA677E}" type="datetime1">
              <a:rPr lang="el-GR" smtClean="0"/>
              <a:t>6/10/2018</a:t>
            </a:fld>
            <a:endParaRPr kumimoji="0" lang="el-GR"/>
          </a:p>
        </p:txBody>
      </p:sp>
      <p:sp>
        <p:nvSpPr>
          <p:cNvPr id="6" name="Footer Placeholder 5"/>
          <p:cNvSpPr>
            <a:spLocks noGrp="1"/>
          </p:cNvSpPr>
          <p:nvPr>
            <p:ph type="ftr" sz="quarter" idx="11"/>
          </p:nvPr>
        </p:nvSpPr>
        <p:spPr/>
        <p:txBody>
          <a:bodyPr/>
          <a:lstStyle/>
          <a:p>
            <a:endParaRPr kumimoji="0" lang="el-GR"/>
          </a:p>
        </p:txBody>
      </p:sp>
      <p:sp>
        <p:nvSpPr>
          <p:cNvPr id="7" name="Slide Number Placeholder 6"/>
          <p:cNvSpPr>
            <a:spLocks noGrp="1"/>
          </p:cNvSpPr>
          <p:nvPr>
            <p:ph type="sldNum" sz="quarter" idx="12"/>
          </p:nvPr>
        </p:nvSpPr>
        <p:spPr/>
        <p:txBody>
          <a:bodyPr/>
          <a:lstStyle/>
          <a:p>
            <a:fld id="{515FC477-0A05-4F3E-8EE9-E015C9089D56}" type="slidenum">
              <a:t>‹#›</a:t>
            </a:fld>
            <a:endParaRPr kumimoji="0" lang="el-GR"/>
          </a:p>
        </p:txBody>
      </p:sp>
    </p:spTree>
  </p:cSld>
  <p:clrMapOvr>
    <a:masterClrMapping/>
  </p:clrMapOvr>
  <p:transition spd="slow">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14400"/>
            <a:ext cx="8229600" cy="914400"/>
          </a:xfrm>
          <a:prstGeom prst="rect">
            <a:avLst/>
          </a:prstGeom>
        </p:spPr>
        <p:txBody>
          <a:bodyPr vert="horz" lIns="91440" tIns="45720" rIns="91440" bIns="45720" rtlCol="0" anchor="ctr">
            <a:normAutofit/>
          </a:bodyPr>
          <a:lstStyle/>
          <a:p>
            <a:pPr eaLnBrk="1" latinLnBrk="0" hangingPunct="1"/>
            <a:r>
              <a:rPr kumimoji="0" lang="el-GR" smtClean="0"/>
              <a:t>Στυλ κύριου τίτλου</a:t>
            </a:r>
            <a:endParaRPr kumimoji="0" lang="en-US" smtClean="0"/>
          </a:p>
        </p:txBody>
      </p:sp>
      <p:sp>
        <p:nvSpPr>
          <p:cNvPr id="3" name="Text Placeholder 2"/>
          <p:cNvSpPr>
            <a:spLocks noGrp="1"/>
          </p:cNvSpPr>
          <p:nvPr>
            <p:ph type="body" idx="1"/>
          </p:nvPr>
        </p:nvSpPr>
        <p:spPr>
          <a:xfrm>
            <a:off x="457200" y="1828800"/>
            <a:ext cx="8229600" cy="4297363"/>
          </a:xfrm>
          <a:prstGeom prst="rect">
            <a:avLst/>
          </a:prstGeom>
        </p:spPr>
        <p:txBody>
          <a:bodyPr vert="horz" lIns="91440" tIns="45720" rIns="91440" bIns="45720" rtlCol="0">
            <a:normAutofit/>
          </a:bodyPr>
          <a:lstStyle/>
          <a:p>
            <a:pPr lvl="0" eaLnBrk="1" latinLnBrk="0" hangingPunct="1"/>
            <a:r>
              <a:rPr kumimoji="0" lang="el-GR" smtClean="0"/>
              <a:t>Στυλ υποδείγματος κειμένου</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latinLnBrk="0" hangingPunct="1">
              <a:defRPr kumimoji="0" lang="el-GR" sz="1200">
                <a:solidFill>
                  <a:schemeClr val="tx1">
                    <a:tint val="75000"/>
                  </a:schemeClr>
                </a:solidFill>
              </a:defRPr>
            </a:lvl1pPr>
          </a:lstStyle>
          <a:p>
            <a:fld id="{6FDD0CF3-5145-4053-9913-8653B1EF80BF}" type="datetime1">
              <a:rPr lang="el-GR" smtClean="0"/>
              <a:t>6/10/2018</a:t>
            </a:fld>
            <a:endParaRPr kumimoji="0"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latinLnBrk="0" hangingPunct="1">
              <a:defRPr kumimoji="0" lang="el-GR" sz="1200">
                <a:solidFill>
                  <a:schemeClr val="tx1">
                    <a:tint val="75000"/>
                  </a:schemeClr>
                </a:solidFill>
              </a:defRPr>
            </a:lvl1pPr>
          </a:lstStyle>
          <a:p>
            <a:endParaRPr kumimoji="0"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latinLnBrk="0" hangingPunct="1">
              <a:defRPr kumimoji="0" lang="el-GR" sz="1200">
                <a:solidFill>
                  <a:schemeClr val="tx1">
                    <a:tint val="75000"/>
                  </a:schemeClr>
                </a:solidFill>
              </a:defRPr>
            </a:lvl1pPr>
          </a:lstStyle>
          <a:p>
            <a:fld id="{515FC477-0A05-4F3E-8EE9-E015C9089D56}" type="slidenum">
              <a:t>‹#›</a:t>
            </a:fld>
            <a:endParaRPr kumimoji="0" lang="el-GR"/>
          </a:p>
        </p:txBody>
      </p:sp>
      <p:pic>
        <p:nvPicPr>
          <p:cNvPr id="7" name="Picture 6"/>
          <p:cNvPicPr>
            <a:picLocks noChangeAspect="1"/>
          </p:cNvPicPr>
          <p:nvPr/>
        </p:nvPicPr>
        <p:blipFill rotWithShape="1">
          <a:blip r:embed="rId13" cstate="email">
            <a:extLst>
              <a:ext uri="{28A0092B-C50C-407E-A947-70E740481C1C}">
                <a14:useLocalDpi xmlns:a14="http://schemas.microsoft.com/office/drawing/2010/main"/>
              </a:ext>
            </a:extLst>
          </a:blip>
          <a:srcRect l="-144"/>
          <a:stretch/>
        </p:blipFill>
        <p:spPr>
          <a:xfrm>
            <a:off x="-13251" y="0"/>
            <a:ext cx="9157252" cy="66044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timing>
    <p:tnLst>
      <p:par>
        <p:cTn id="1" dur="indefinite" restart="never" nodeType="tmRoot"/>
      </p:par>
    </p:tnLst>
  </p:timing>
  <p:hf hdr="0" ftr="0" dt="0"/>
  <p:txStyles>
    <p:titleStyle>
      <a:lvl1pPr algn="l" defTabSz="914400" rtl="0" eaLnBrk="1" latinLnBrk="0" hangingPunct="1">
        <a:spcBef>
          <a:spcPct val="0"/>
        </a:spcBef>
        <a:buNone/>
        <a:defRPr kumimoji="0" lang="el-GR" sz="28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0" lang="el-G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el-G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el-G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el-G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el-G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el-G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el-G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el-G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el-GR" sz="2000" kern="1200">
          <a:solidFill>
            <a:schemeClr val="tx1"/>
          </a:solidFill>
          <a:latin typeface="+mn-lt"/>
          <a:ea typeface="+mn-ea"/>
          <a:cs typeface="+mn-cs"/>
        </a:defRPr>
      </a:lvl9pPr>
    </p:bodyStyle>
    <p:otherStyle>
      <a:defPPr>
        <a:defRPr kumimoji="0" lang="el-GR"/>
      </a:defPPr>
      <a:lvl1pPr marL="0" algn="l" defTabSz="914400" rtl="0" eaLnBrk="1" latinLnBrk="0" hangingPunct="1">
        <a:defRPr kumimoji="0" lang="el-GR" sz="1800" kern="1200">
          <a:solidFill>
            <a:schemeClr val="tx1"/>
          </a:solidFill>
          <a:latin typeface="+mn-lt"/>
          <a:ea typeface="+mn-ea"/>
          <a:cs typeface="+mn-cs"/>
        </a:defRPr>
      </a:lvl1pPr>
      <a:lvl2pPr marL="457200" algn="l" defTabSz="914400" rtl="0" eaLnBrk="1" latinLnBrk="0" hangingPunct="1">
        <a:defRPr kumimoji="0" lang="el-GR" sz="1800" kern="1200">
          <a:solidFill>
            <a:schemeClr val="tx1"/>
          </a:solidFill>
          <a:latin typeface="+mn-lt"/>
          <a:ea typeface="+mn-ea"/>
          <a:cs typeface="+mn-cs"/>
        </a:defRPr>
      </a:lvl2pPr>
      <a:lvl3pPr marL="914400" algn="l" defTabSz="914400" rtl="0" eaLnBrk="1" latinLnBrk="0" hangingPunct="1">
        <a:defRPr kumimoji="0" lang="el-GR" sz="1800" kern="1200">
          <a:solidFill>
            <a:schemeClr val="tx1"/>
          </a:solidFill>
          <a:latin typeface="+mn-lt"/>
          <a:ea typeface="+mn-ea"/>
          <a:cs typeface="+mn-cs"/>
        </a:defRPr>
      </a:lvl3pPr>
      <a:lvl4pPr marL="1371600" algn="l" defTabSz="914400" rtl="0" eaLnBrk="1" latinLnBrk="0" hangingPunct="1">
        <a:defRPr kumimoji="0" lang="el-GR" sz="1800" kern="1200">
          <a:solidFill>
            <a:schemeClr val="tx1"/>
          </a:solidFill>
          <a:latin typeface="+mn-lt"/>
          <a:ea typeface="+mn-ea"/>
          <a:cs typeface="+mn-cs"/>
        </a:defRPr>
      </a:lvl4pPr>
      <a:lvl5pPr marL="1828800" algn="l" defTabSz="914400" rtl="0" eaLnBrk="1" latinLnBrk="0" hangingPunct="1">
        <a:defRPr kumimoji="0" lang="el-GR" sz="1800" kern="1200">
          <a:solidFill>
            <a:schemeClr val="tx1"/>
          </a:solidFill>
          <a:latin typeface="+mn-lt"/>
          <a:ea typeface="+mn-ea"/>
          <a:cs typeface="+mn-cs"/>
        </a:defRPr>
      </a:lvl5pPr>
      <a:lvl6pPr marL="2286000" algn="l" defTabSz="914400" rtl="0" eaLnBrk="1" latinLnBrk="0" hangingPunct="1">
        <a:defRPr kumimoji="0" lang="el-GR" sz="1800" kern="1200">
          <a:solidFill>
            <a:schemeClr val="tx1"/>
          </a:solidFill>
          <a:latin typeface="+mn-lt"/>
          <a:ea typeface="+mn-ea"/>
          <a:cs typeface="+mn-cs"/>
        </a:defRPr>
      </a:lvl6pPr>
      <a:lvl7pPr marL="2743200" algn="l" defTabSz="914400" rtl="0" eaLnBrk="1" latinLnBrk="0" hangingPunct="1">
        <a:defRPr kumimoji="0" lang="el-GR" sz="1800" kern="1200">
          <a:solidFill>
            <a:schemeClr val="tx1"/>
          </a:solidFill>
          <a:latin typeface="+mn-lt"/>
          <a:ea typeface="+mn-ea"/>
          <a:cs typeface="+mn-cs"/>
        </a:defRPr>
      </a:lvl7pPr>
      <a:lvl8pPr marL="3200400" algn="l" defTabSz="914400" rtl="0" eaLnBrk="1" latinLnBrk="0" hangingPunct="1">
        <a:defRPr kumimoji="0" lang="el-GR" sz="1800" kern="1200">
          <a:solidFill>
            <a:schemeClr val="tx1"/>
          </a:solidFill>
          <a:latin typeface="+mn-lt"/>
          <a:ea typeface="+mn-ea"/>
          <a:cs typeface="+mn-cs"/>
        </a:defRPr>
      </a:lvl8pPr>
      <a:lvl9pPr marL="3657600" algn="l" defTabSz="914400" rtl="0" eaLnBrk="1" latinLnBrk="0" hangingPunct="1">
        <a:defRPr kumimoji="0" lang="el-G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www.iso.org/iso/catalogue_detail?csnumber=61885" TargetMode="External"/><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9.jpe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9.jpeg"/><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9.jpeg"/><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www.elot.gr/1427_ELL_HTML.aspx" TargetMode="Externa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9.jpeg"/><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iso.org/obp/ui/#iso:std:iso:37120:ed-1:v1:en" TargetMode="External"/><Relationship Id="rId2" Type="http://schemas.openxmlformats.org/officeDocument/2006/relationships/hyperlink" Target="http://www.iso.org/iso/catalogue_detail?csnumber=61885" TargetMode="External"/><Relationship Id="rId1" Type="http://schemas.openxmlformats.org/officeDocument/2006/relationships/slideLayout" Target="../slideLayouts/slideLayout3.xml"/><Relationship Id="rId5" Type="http://schemas.openxmlformats.org/officeDocument/2006/relationships/image" Target="../media/image9.jpeg"/><Relationship Id="rId4" Type="http://schemas.openxmlformats.org/officeDocument/2006/relationships/hyperlink" Target="http://shop.bsigroup.com/ProductDetail/?pid=000000000030262156"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4" name="Rectangle 4"/>
          <p:cNvSpPr>
            <a:spLocks noGrp="1" noChangeArrowheads="1"/>
          </p:cNvSpPr>
          <p:nvPr>
            <p:ph type="ctrTitle"/>
          </p:nvPr>
        </p:nvSpPr>
        <p:spPr/>
        <p:txBody>
          <a:bodyPr>
            <a:noAutofit/>
          </a:bodyPr>
          <a:lstStyle/>
          <a:p>
            <a:r>
              <a:rPr lang="en-GB" sz="3600" b="1" dirty="0" smtClean="0"/>
              <a:t>Standards for Smart and Sustainable Cities</a:t>
            </a:r>
            <a:endParaRPr lang="en-GB" sz="3600" b="1" dirty="0"/>
          </a:p>
        </p:txBody>
      </p:sp>
      <p:sp>
        <p:nvSpPr>
          <p:cNvPr id="8195" name="Rectangle 5"/>
          <p:cNvSpPr>
            <a:spLocks noGrp="1" noChangeArrowheads="1"/>
          </p:cNvSpPr>
          <p:nvPr>
            <p:ph type="subTitle" idx="1"/>
          </p:nvPr>
        </p:nvSpPr>
        <p:spPr/>
        <p:txBody>
          <a:bodyPr/>
          <a:lstStyle/>
          <a:p>
            <a:endParaRPr lang="el-GR" altLang="el-GR" dirty="0" smtClean="0"/>
          </a:p>
          <a:p>
            <a:r>
              <a:rPr lang="en-US" altLang="el-GR" sz="2000" dirty="0" smtClean="0"/>
              <a:t>Saturday</a:t>
            </a:r>
            <a:r>
              <a:rPr lang="el-GR" altLang="el-GR" sz="2000" dirty="0" smtClean="0"/>
              <a:t>, </a:t>
            </a:r>
            <a:r>
              <a:rPr lang="en-US" altLang="el-GR" sz="2000" dirty="0" smtClean="0"/>
              <a:t>6</a:t>
            </a:r>
            <a:r>
              <a:rPr lang="en-US" altLang="el-GR" sz="2000" baseline="30000" dirty="0" smtClean="0"/>
              <a:t>th</a:t>
            </a:r>
            <a:r>
              <a:rPr lang="en-US" altLang="el-GR" sz="2000" dirty="0" smtClean="0"/>
              <a:t> October </a:t>
            </a:r>
            <a:r>
              <a:rPr lang="en-US" altLang="el-GR" sz="2000" dirty="0" smtClean="0"/>
              <a:t>2018</a:t>
            </a:r>
            <a:endParaRPr lang="en-GB" altLang="el-GR" sz="2000" dirty="0" smtClean="0"/>
          </a:p>
        </p:txBody>
      </p:sp>
      <p:sp>
        <p:nvSpPr>
          <p:cNvPr id="7" name="Rectangle 5"/>
          <p:cNvSpPr txBox="1">
            <a:spLocks noChangeArrowheads="1"/>
          </p:cNvSpPr>
          <p:nvPr/>
        </p:nvSpPr>
        <p:spPr>
          <a:xfrm>
            <a:off x="2044264" y="5112630"/>
            <a:ext cx="6920224" cy="1038908"/>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kumimoji="0" lang="el-GR" sz="1600" kern="1200" baseline="0">
                <a:solidFill>
                  <a:schemeClr val="tx1"/>
                </a:solidFill>
                <a:latin typeface="Georgia" pitchFamily="18" charset="0"/>
                <a:ea typeface="+mn-ea"/>
                <a:cs typeface="+mn-cs"/>
              </a:defRPr>
            </a:lvl1pPr>
            <a:lvl2pPr marL="457200" indent="0" algn="ctr" defTabSz="914400" rtl="0" eaLnBrk="1" latinLnBrk="0" hangingPunct="1">
              <a:spcBef>
                <a:spcPct val="20000"/>
              </a:spcBef>
              <a:buFont typeface="Arial" pitchFamily="34" charset="0"/>
              <a:buNone/>
              <a:defRPr kumimoji="0" lang="el-G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kumimoji="0" lang="el-G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kumimoji="0" lang="el-G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kumimoji="0" lang="el-GR" sz="16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0" lang="el-G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0" lang="el-G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0" lang="el-G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0" lang="el-GR" sz="2000" kern="1200">
                <a:solidFill>
                  <a:schemeClr val="tx1">
                    <a:tint val="75000"/>
                  </a:schemeClr>
                </a:solidFill>
                <a:latin typeface="+mn-lt"/>
                <a:ea typeface="+mn-ea"/>
                <a:cs typeface="+mn-cs"/>
              </a:defRPr>
            </a:lvl9pPr>
          </a:lstStyle>
          <a:p>
            <a:r>
              <a:rPr lang="en-US" altLang="el-GR" sz="1800" b="1" kern="0" dirty="0" smtClean="0">
                <a:solidFill>
                  <a:srgbClr val="365F91"/>
                </a:solidFill>
                <a:latin typeface="Cambria" panose="02040503050406030204" pitchFamily="18" charset="0"/>
                <a:ea typeface="Times New Roman" panose="02020603050405020304" pitchFamily="18" charset="0"/>
                <a:cs typeface="Times New Roman" panose="02020603050405020304" pitchFamily="18" charset="0"/>
              </a:rPr>
              <a:t>Prof. </a:t>
            </a:r>
            <a:r>
              <a:rPr lang="en-US" altLang="el-GR" sz="1800" b="1" kern="0" dirty="0" smtClean="0">
                <a:solidFill>
                  <a:srgbClr val="365F91"/>
                </a:solidFill>
                <a:latin typeface="Cambria" panose="02040503050406030204" pitchFamily="18" charset="0"/>
                <a:ea typeface="Times New Roman" panose="02020603050405020304" pitchFamily="18" charset="0"/>
                <a:cs typeface="Times New Roman" panose="02020603050405020304" pitchFamily="18" charset="0"/>
              </a:rPr>
              <a:t>Panos Fitsilis</a:t>
            </a:r>
            <a:r>
              <a:rPr lang="el-GR" altLang="el-GR" sz="1800" b="1" kern="0" dirty="0" smtClean="0">
                <a:solidFill>
                  <a:srgbClr val="365F91"/>
                </a:solidFill>
                <a:latin typeface="Cambria" panose="02040503050406030204" pitchFamily="18" charset="0"/>
                <a:ea typeface="Times New Roman" panose="02020603050405020304" pitchFamily="18" charset="0"/>
                <a:cs typeface="Times New Roman" panose="02020603050405020304" pitchFamily="18" charset="0"/>
              </a:rPr>
              <a:t>, </a:t>
            </a:r>
            <a:r>
              <a:rPr lang="en-US" altLang="el-GR" sz="1800" b="1" kern="0" dirty="0" smtClean="0">
                <a:solidFill>
                  <a:srgbClr val="365F91"/>
                </a:solidFill>
                <a:latin typeface="Cambria" panose="02040503050406030204" pitchFamily="18" charset="0"/>
                <a:ea typeface="Times New Roman" panose="02020603050405020304" pitchFamily="18" charset="0"/>
                <a:cs typeface="Times New Roman" panose="02020603050405020304" pitchFamily="18" charset="0"/>
              </a:rPr>
              <a:t>Univ. of Applied Sciences of Thessaly </a:t>
            </a:r>
          </a:p>
          <a:p>
            <a:r>
              <a:rPr lang="en-US" sz="1800" b="1" kern="0" dirty="0">
                <a:solidFill>
                  <a:srgbClr val="365F91"/>
                </a:solidFill>
                <a:latin typeface="Cambria" panose="02040503050406030204" pitchFamily="18" charset="0"/>
                <a:ea typeface="Times New Roman" panose="02020603050405020304" pitchFamily="18" charset="0"/>
                <a:cs typeface="Times New Roman" panose="02020603050405020304" pitchFamily="18" charset="0"/>
              </a:rPr>
              <a:t>Member of working group for «Smart and Viable Cities», </a:t>
            </a:r>
            <a:r>
              <a:rPr lang="en-US" sz="1800" b="1" kern="0" dirty="0" smtClean="0">
                <a:solidFill>
                  <a:srgbClr val="365F91"/>
                </a:solidFill>
                <a:latin typeface="Cambria" panose="02040503050406030204" pitchFamily="18" charset="0"/>
                <a:ea typeface="Times New Roman" panose="02020603050405020304" pitchFamily="18" charset="0"/>
                <a:cs typeface="Times New Roman" panose="02020603050405020304" pitchFamily="18" charset="0"/>
              </a:rPr>
              <a:t>ELOT</a:t>
            </a:r>
            <a:endParaRPr lang="en-US" altLang="el-GR" sz="1800" b="1" kern="0" dirty="0">
              <a:solidFill>
                <a:srgbClr val="365F91"/>
              </a:solidFill>
              <a:latin typeface="Cambria" panose="02040503050406030204" pitchFamily="18" charset="0"/>
              <a:ea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0033" y="5301208"/>
            <a:ext cx="1383792" cy="1261872"/>
          </a:xfrm>
          <a:prstGeom prst="rect">
            <a:avLst/>
          </a:prstGeom>
        </p:spPr>
      </p:pic>
      <p:sp>
        <p:nvSpPr>
          <p:cNvPr id="5" name="Rectangle 4"/>
          <p:cNvSpPr/>
          <p:nvPr/>
        </p:nvSpPr>
        <p:spPr>
          <a:xfrm>
            <a:off x="2044264" y="6151538"/>
            <a:ext cx="4137672" cy="480837"/>
          </a:xfrm>
          <a:prstGeom prst="rect">
            <a:avLst/>
          </a:prstGeom>
        </p:spPr>
        <p:txBody>
          <a:bodyPr wrap="none">
            <a:spAutoFit/>
          </a:bodyPr>
          <a:lstStyle/>
          <a:p>
            <a:pPr algn="ctr">
              <a:lnSpc>
                <a:spcPct val="115000"/>
              </a:lnSpc>
            </a:pPr>
            <a:r>
              <a:rPr lang="en-GB" sz="2400" b="1" kern="0" dirty="0">
                <a:solidFill>
                  <a:srgbClr val="365F91"/>
                </a:solidFill>
                <a:latin typeface="Cambria" panose="02040503050406030204" pitchFamily="18" charset="0"/>
                <a:ea typeface="Times New Roman" panose="02020603050405020304" pitchFamily="18" charset="0"/>
                <a:cs typeface="Times New Roman" panose="02020603050405020304" pitchFamily="18" charset="0"/>
              </a:rPr>
              <a:t>SmartStatistics4SmartCities</a:t>
            </a:r>
            <a:endParaRPr lang="el-GR" sz="12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0033" y="5299392"/>
            <a:ext cx="1383792" cy="1261872"/>
          </a:xfrm>
          <a:prstGeom prst="rect">
            <a:avLst/>
          </a:prstGeom>
        </p:spPr>
      </p:pic>
      <p:sp>
        <p:nvSpPr>
          <p:cNvPr id="8" name="Slide Number Placeholder 7"/>
          <p:cNvSpPr>
            <a:spLocks noGrp="1"/>
          </p:cNvSpPr>
          <p:nvPr>
            <p:ph type="sldNum" sz="quarter" idx="12"/>
          </p:nvPr>
        </p:nvSpPr>
        <p:spPr/>
        <p:txBody>
          <a:bodyPr/>
          <a:lstStyle/>
          <a:p>
            <a:fld id="{515FC477-0A05-4F3E-8EE9-E015C9089D56}" type="slidenum">
              <a:rPr lang="el-GR" smtClean="0"/>
              <a:t>1</a:t>
            </a:fld>
            <a:endParaRPr kumimoji="0" lang="el-GR"/>
          </a:p>
        </p:txBody>
      </p:sp>
    </p:spTree>
    <p:extLst>
      <p:ext uri="{BB962C8B-B14F-4D97-AF65-F5344CB8AC3E}">
        <p14:creationId xmlns:p14="http://schemas.microsoft.com/office/powerpoint/2010/main" val="426917685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Standards </a:t>
            </a:r>
            <a:r>
              <a:rPr lang="en-US" dirty="0">
                <a:solidFill>
                  <a:srgbClr val="FF0000"/>
                </a:solidFill>
              </a:rPr>
              <a:t>for </a:t>
            </a:r>
            <a:r>
              <a:rPr lang="en-US" dirty="0" smtClean="0">
                <a:solidFill>
                  <a:srgbClr val="FF0000"/>
                </a:solidFill>
              </a:rPr>
              <a:t>process </a:t>
            </a:r>
            <a:r>
              <a:rPr lang="en-US" dirty="0" smtClean="0"/>
              <a:t>– Procuring and managing smart city projects</a:t>
            </a:r>
            <a:r>
              <a:rPr lang="en-US" b="1" dirty="0"/>
              <a:t/>
            </a:r>
            <a:br>
              <a:rPr lang="en-US" b="1" dirty="0"/>
            </a:br>
            <a:endParaRPr lang="el-GR" dirty="0"/>
          </a:p>
        </p:txBody>
      </p:sp>
      <p:sp>
        <p:nvSpPr>
          <p:cNvPr id="3" name="Content Placeholder 2"/>
          <p:cNvSpPr>
            <a:spLocks noGrp="1"/>
          </p:cNvSpPr>
          <p:nvPr>
            <p:ph idx="1"/>
          </p:nvPr>
        </p:nvSpPr>
        <p:spPr/>
        <p:txBody>
          <a:bodyPr>
            <a:normAutofit/>
          </a:bodyPr>
          <a:lstStyle/>
          <a:p>
            <a:r>
              <a:rPr lang="en-US" dirty="0" smtClean="0"/>
              <a:t>Smart </a:t>
            </a:r>
            <a:r>
              <a:rPr lang="en-US" dirty="0"/>
              <a:t>city framework standard (PAS </a:t>
            </a:r>
            <a:r>
              <a:rPr lang="en-US" dirty="0" smtClean="0"/>
              <a:t>181). It </a:t>
            </a:r>
            <a:r>
              <a:rPr lang="en-US" dirty="0"/>
              <a:t>provides practical, ‘how-to’ advice, reflecting current good practice as identified by a broad range of public, private and voluntary sector practitioners engaged in facilitating UK smart </a:t>
            </a:r>
            <a:r>
              <a:rPr lang="en-US" dirty="0" smtClean="0"/>
              <a:t>cities</a:t>
            </a:r>
            <a:endParaRPr lang="en-US" dirty="0"/>
          </a:p>
          <a:p>
            <a:r>
              <a:rPr lang="en-US" dirty="0" smtClean="0"/>
              <a:t>Data </a:t>
            </a:r>
            <a:r>
              <a:rPr lang="en-US" dirty="0"/>
              <a:t>concept model for smart cities (PAS 182). </a:t>
            </a:r>
            <a:endParaRPr lang="en-US" dirty="0" smtClean="0"/>
          </a:p>
        </p:txBody>
      </p:sp>
      <p:sp>
        <p:nvSpPr>
          <p:cNvPr id="4" name="Slide Number Placeholder 3"/>
          <p:cNvSpPr>
            <a:spLocks noGrp="1"/>
          </p:cNvSpPr>
          <p:nvPr>
            <p:ph type="sldNum" sz="quarter" idx="12"/>
          </p:nvPr>
        </p:nvSpPr>
        <p:spPr/>
        <p:txBody>
          <a:bodyPr/>
          <a:lstStyle/>
          <a:p>
            <a:fld id="{515FC477-0A05-4F3E-8EE9-E015C9089D56}" type="slidenum">
              <a:rPr lang="el-GR" smtClean="0"/>
              <a:t>10</a:t>
            </a:fld>
            <a:endParaRPr kumimoji="0" lang="el-GR"/>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79512" y="5848974"/>
            <a:ext cx="936104" cy="853628"/>
          </a:xfrm>
          <a:prstGeom prst="rect">
            <a:avLst/>
          </a:prstGeom>
        </p:spPr>
      </p:pic>
      <p:sp>
        <p:nvSpPr>
          <p:cNvPr id="6" name="Rectangle 5"/>
          <p:cNvSpPr/>
          <p:nvPr/>
        </p:nvSpPr>
        <p:spPr>
          <a:xfrm>
            <a:off x="2708150" y="6312805"/>
            <a:ext cx="2824812" cy="351378"/>
          </a:xfrm>
          <a:prstGeom prst="rect">
            <a:avLst/>
          </a:prstGeom>
        </p:spPr>
        <p:txBody>
          <a:bodyPr wrap="none">
            <a:spAutoFit/>
          </a:bodyPr>
          <a:lstStyle/>
          <a:p>
            <a:pPr algn="ctr">
              <a:lnSpc>
                <a:spcPct val="115000"/>
              </a:lnSpc>
            </a:pPr>
            <a:r>
              <a:rPr lang="en-GB" sz="1600" b="1" kern="0" dirty="0">
                <a:solidFill>
                  <a:srgbClr val="365F91"/>
                </a:solidFill>
                <a:latin typeface="Cambria" panose="02040503050406030204" pitchFamily="18" charset="0"/>
                <a:ea typeface="Times New Roman" panose="02020603050405020304" pitchFamily="18" charset="0"/>
                <a:cs typeface="Times New Roman" panose="02020603050405020304" pitchFamily="18" charset="0"/>
              </a:rPr>
              <a:t>SmartStatistics4SmartCities</a:t>
            </a:r>
            <a:endParaRPr lang="el-GR" sz="10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6664335"/>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PAS 181 </a:t>
            </a:r>
            <a:r>
              <a:rPr lang="en-US" dirty="0" smtClean="0"/>
              <a:t>– Transforming smart cities </a:t>
            </a:r>
            <a:r>
              <a:rPr lang="en-US" dirty="0" smtClean="0">
                <a:solidFill>
                  <a:srgbClr val="FF0000"/>
                </a:solidFill>
              </a:rPr>
              <a:t>from</a:t>
            </a:r>
            <a:endParaRPr lang="el-GR" dirty="0">
              <a:solidFill>
                <a:srgbClr val="FF0000"/>
              </a:solidFill>
            </a:endParaRPr>
          </a:p>
        </p:txBody>
      </p:sp>
      <p:sp>
        <p:nvSpPr>
          <p:cNvPr id="4" name="Slide Number Placeholder 3"/>
          <p:cNvSpPr>
            <a:spLocks noGrp="1"/>
          </p:cNvSpPr>
          <p:nvPr>
            <p:ph type="sldNum" sz="quarter" idx="12"/>
          </p:nvPr>
        </p:nvSpPr>
        <p:spPr/>
        <p:txBody>
          <a:bodyPr/>
          <a:lstStyle/>
          <a:p>
            <a:fld id="{515FC477-0A05-4F3E-8EE9-E015C9089D56}" type="slidenum">
              <a:rPr lang="el-GR" smtClean="0"/>
              <a:t>11</a:t>
            </a:fld>
            <a:endParaRPr kumimoji="0" lang="el-GR"/>
          </a:p>
        </p:txBody>
      </p:sp>
      <p:pic>
        <p:nvPicPr>
          <p:cNvPr id="6" name="Picture 5"/>
          <p:cNvPicPr>
            <a:picLocks noChangeAspect="1"/>
          </p:cNvPicPr>
          <p:nvPr/>
        </p:nvPicPr>
        <p:blipFill>
          <a:blip r:embed="rId2"/>
          <a:stretch>
            <a:fillRect/>
          </a:stretch>
        </p:blipFill>
        <p:spPr>
          <a:xfrm>
            <a:off x="327862" y="1916832"/>
            <a:ext cx="8351912" cy="4273771"/>
          </a:xfrm>
          <a:prstGeom prst="rect">
            <a:avLst/>
          </a:prstGeom>
        </p:spPr>
      </p:pic>
    </p:spTree>
    <p:extLst>
      <p:ext uri="{BB962C8B-B14F-4D97-AF65-F5344CB8AC3E}">
        <p14:creationId xmlns:p14="http://schemas.microsoft.com/office/powerpoint/2010/main" val="698709313"/>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PAS 181 </a:t>
            </a:r>
            <a:r>
              <a:rPr lang="en-US" dirty="0" smtClean="0"/>
              <a:t>– Transforming smart cities </a:t>
            </a:r>
            <a:r>
              <a:rPr lang="en-US" dirty="0" smtClean="0">
                <a:solidFill>
                  <a:srgbClr val="FF0000"/>
                </a:solidFill>
              </a:rPr>
              <a:t>to …</a:t>
            </a:r>
            <a:endParaRPr lang="el-GR" dirty="0">
              <a:solidFill>
                <a:srgbClr val="FF0000"/>
              </a:solidFill>
            </a:endParaRPr>
          </a:p>
        </p:txBody>
      </p:sp>
      <p:sp>
        <p:nvSpPr>
          <p:cNvPr id="4" name="Slide Number Placeholder 3"/>
          <p:cNvSpPr>
            <a:spLocks noGrp="1"/>
          </p:cNvSpPr>
          <p:nvPr>
            <p:ph type="sldNum" sz="quarter" idx="12"/>
          </p:nvPr>
        </p:nvSpPr>
        <p:spPr/>
        <p:txBody>
          <a:bodyPr/>
          <a:lstStyle/>
          <a:p>
            <a:fld id="{515FC477-0A05-4F3E-8EE9-E015C9089D56}" type="slidenum">
              <a:rPr lang="el-GR" smtClean="0"/>
              <a:t>12</a:t>
            </a:fld>
            <a:endParaRPr kumimoji="0" lang="el-GR"/>
          </a:p>
        </p:txBody>
      </p:sp>
      <p:pic>
        <p:nvPicPr>
          <p:cNvPr id="3" name="Picture 2"/>
          <p:cNvPicPr>
            <a:picLocks noChangeAspect="1"/>
          </p:cNvPicPr>
          <p:nvPr/>
        </p:nvPicPr>
        <p:blipFill>
          <a:blip r:embed="rId2"/>
          <a:stretch>
            <a:fillRect/>
          </a:stretch>
        </p:blipFill>
        <p:spPr>
          <a:xfrm>
            <a:off x="179512" y="1468452"/>
            <a:ext cx="8686800" cy="5288704"/>
          </a:xfrm>
          <a:prstGeom prst="rect">
            <a:avLst/>
          </a:prstGeom>
        </p:spPr>
      </p:pic>
    </p:spTree>
    <p:extLst>
      <p:ext uri="{BB962C8B-B14F-4D97-AF65-F5344CB8AC3E}">
        <p14:creationId xmlns:p14="http://schemas.microsoft.com/office/powerpoint/2010/main" val="4197199531"/>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Technical standards</a:t>
            </a:r>
            <a:r>
              <a:rPr lang="en-US" dirty="0" smtClean="0"/>
              <a:t> – Implementing Smart cities projects </a:t>
            </a:r>
            <a:endParaRPr lang="el-GR" dirty="0"/>
          </a:p>
        </p:txBody>
      </p:sp>
      <p:sp>
        <p:nvSpPr>
          <p:cNvPr id="3" name="Content Placeholder 2"/>
          <p:cNvSpPr>
            <a:spLocks noGrp="1"/>
          </p:cNvSpPr>
          <p:nvPr>
            <p:ph idx="1"/>
          </p:nvPr>
        </p:nvSpPr>
        <p:spPr/>
        <p:txBody>
          <a:bodyPr>
            <a:normAutofit/>
          </a:bodyPr>
          <a:lstStyle/>
          <a:p>
            <a:r>
              <a:rPr lang="en-US" dirty="0"/>
              <a:t>ISO/IEC AWI 30145 Information technology – Smart city ICT reference </a:t>
            </a:r>
            <a:r>
              <a:rPr lang="en-US" dirty="0" smtClean="0"/>
              <a:t>framework</a:t>
            </a:r>
            <a:endParaRPr lang="en-US" dirty="0"/>
          </a:p>
          <a:p>
            <a:r>
              <a:rPr lang="en-US" dirty="0" smtClean="0"/>
              <a:t>ISO/IEC </a:t>
            </a:r>
            <a:r>
              <a:rPr lang="en-US" dirty="0"/>
              <a:t>AWI 30146 Information technology – Smart city ICT </a:t>
            </a:r>
            <a:r>
              <a:rPr lang="en-US" dirty="0" smtClean="0"/>
              <a:t>indicators</a:t>
            </a:r>
          </a:p>
          <a:p>
            <a:r>
              <a:rPr lang="en-US" dirty="0"/>
              <a:t>IEEE P2413 (http://standards.ieee.org/develop/project/2413.html) is a developing standard </a:t>
            </a:r>
            <a:r>
              <a:rPr lang="en-US" dirty="0" smtClean="0"/>
              <a:t>for </a:t>
            </a:r>
            <a:r>
              <a:rPr lang="en-US" dirty="0"/>
              <a:t>an architectural framework for </a:t>
            </a:r>
            <a:r>
              <a:rPr lang="en-US" dirty="0" smtClean="0"/>
              <a:t>the Internet </a:t>
            </a:r>
            <a:r>
              <a:rPr lang="en-US" dirty="0"/>
              <a:t>of Things (IoT</a:t>
            </a:r>
            <a:r>
              <a:rPr lang="en-US" dirty="0" smtClean="0"/>
              <a:t>) and many more…</a:t>
            </a:r>
            <a:endParaRPr lang="el-GR" dirty="0"/>
          </a:p>
        </p:txBody>
      </p:sp>
      <p:sp>
        <p:nvSpPr>
          <p:cNvPr id="4" name="Slide Number Placeholder 3"/>
          <p:cNvSpPr>
            <a:spLocks noGrp="1"/>
          </p:cNvSpPr>
          <p:nvPr>
            <p:ph type="sldNum" sz="quarter" idx="12"/>
          </p:nvPr>
        </p:nvSpPr>
        <p:spPr/>
        <p:txBody>
          <a:bodyPr/>
          <a:lstStyle/>
          <a:p>
            <a:fld id="{515FC477-0A05-4F3E-8EE9-E015C9089D56}" type="slidenum">
              <a:rPr lang="el-GR" smtClean="0"/>
              <a:t>13</a:t>
            </a:fld>
            <a:endParaRPr kumimoji="0" lang="el-GR"/>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79512" y="5848974"/>
            <a:ext cx="936104" cy="853628"/>
          </a:xfrm>
          <a:prstGeom prst="rect">
            <a:avLst/>
          </a:prstGeom>
        </p:spPr>
      </p:pic>
      <p:sp>
        <p:nvSpPr>
          <p:cNvPr id="6" name="Rectangle 5"/>
          <p:cNvSpPr/>
          <p:nvPr/>
        </p:nvSpPr>
        <p:spPr>
          <a:xfrm>
            <a:off x="2708150" y="6312805"/>
            <a:ext cx="2824812" cy="351378"/>
          </a:xfrm>
          <a:prstGeom prst="rect">
            <a:avLst/>
          </a:prstGeom>
        </p:spPr>
        <p:txBody>
          <a:bodyPr wrap="none">
            <a:spAutoFit/>
          </a:bodyPr>
          <a:lstStyle/>
          <a:p>
            <a:pPr algn="ctr">
              <a:lnSpc>
                <a:spcPct val="115000"/>
              </a:lnSpc>
            </a:pPr>
            <a:r>
              <a:rPr lang="en-GB" sz="1600" b="1" kern="0" dirty="0">
                <a:solidFill>
                  <a:srgbClr val="365F91"/>
                </a:solidFill>
                <a:latin typeface="Cambria" panose="02040503050406030204" pitchFamily="18" charset="0"/>
                <a:ea typeface="Times New Roman" panose="02020603050405020304" pitchFamily="18" charset="0"/>
                <a:cs typeface="Times New Roman" panose="02020603050405020304" pitchFamily="18" charset="0"/>
              </a:rPr>
              <a:t>SmartStatistics4SmartCities</a:t>
            </a:r>
            <a:endParaRPr lang="el-GR" sz="10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129305"/>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Family of </a:t>
            </a:r>
            <a:r>
              <a:rPr lang="en-US" dirty="0" smtClean="0"/>
              <a:t>City</a:t>
            </a:r>
            <a:r>
              <a:rPr lang="el-GR" dirty="0" smtClean="0"/>
              <a:t> </a:t>
            </a:r>
            <a:r>
              <a:rPr lang="en-US" dirty="0" smtClean="0"/>
              <a:t>Indicators </a:t>
            </a:r>
            <a:r>
              <a:rPr lang="en-US" dirty="0"/>
              <a:t>Standards</a:t>
            </a:r>
            <a:endParaRPr lang="el-GR" dirty="0"/>
          </a:p>
        </p:txBody>
      </p:sp>
      <p:sp>
        <p:nvSpPr>
          <p:cNvPr id="4" name="Slide Number Placeholder 3"/>
          <p:cNvSpPr>
            <a:spLocks noGrp="1"/>
          </p:cNvSpPr>
          <p:nvPr>
            <p:ph type="sldNum" sz="quarter" idx="12"/>
          </p:nvPr>
        </p:nvSpPr>
        <p:spPr/>
        <p:txBody>
          <a:bodyPr/>
          <a:lstStyle/>
          <a:p>
            <a:fld id="{515FC477-0A05-4F3E-8EE9-E015C9089D56}" type="slidenum">
              <a:rPr lang="el-GR" smtClean="0"/>
              <a:t>14</a:t>
            </a:fld>
            <a:endParaRPr kumimoji="0" lang="el-GR"/>
          </a:p>
        </p:txBody>
      </p:sp>
      <p:pic>
        <p:nvPicPr>
          <p:cNvPr id="5" name="Picture 4"/>
          <p:cNvPicPr>
            <a:picLocks noChangeAspect="1"/>
          </p:cNvPicPr>
          <p:nvPr/>
        </p:nvPicPr>
        <p:blipFill>
          <a:blip r:embed="rId2"/>
          <a:stretch>
            <a:fillRect/>
          </a:stretch>
        </p:blipFill>
        <p:spPr>
          <a:xfrm>
            <a:off x="1490662" y="2136775"/>
            <a:ext cx="6162675" cy="4219575"/>
          </a:xfrm>
          <a:prstGeom prst="rect">
            <a:avLst/>
          </a:prstGeom>
        </p:spPr>
      </p:pic>
      <p:sp>
        <p:nvSpPr>
          <p:cNvPr id="6" name="Rectangle 5"/>
          <p:cNvSpPr/>
          <p:nvPr/>
        </p:nvSpPr>
        <p:spPr>
          <a:xfrm>
            <a:off x="1691680" y="2924944"/>
            <a:ext cx="1213794" cy="369332"/>
          </a:xfrm>
          <a:prstGeom prst="rect">
            <a:avLst/>
          </a:prstGeom>
        </p:spPr>
        <p:txBody>
          <a:bodyPr wrap="none">
            <a:spAutoFit/>
          </a:bodyPr>
          <a:lstStyle/>
          <a:p>
            <a:r>
              <a:rPr lang="en-US" dirty="0">
                <a:hlinkClick r:id="rId3"/>
              </a:rPr>
              <a:t>ISO 37101</a:t>
            </a:r>
            <a:endParaRPr lang="el-GR" dirty="0"/>
          </a:p>
        </p:txBody>
      </p:sp>
      <p:pic>
        <p:nvPicPr>
          <p:cNvPr id="8" name="Picture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79512" y="5848974"/>
            <a:ext cx="936104" cy="853628"/>
          </a:xfrm>
          <a:prstGeom prst="rect">
            <a:avLst/>
          </a:prstGeom>
        </p:spPr>
      </p:pic>
      <p:sp>
        <p:nvSpPr>
          <p:cNvPr id="9" name="Rectangle 8"/>
          <p:cNvSpPr/>
          <p:nvPr/>
        </p:nvSpPr>
        <p:spPr>
          <a:xfrm>
            <a:off x="2708150" y="6312805"/>
            <a:ext cx="2824812" cy="351378"/>
          </a:xfrm>
          <a:prstGeom prst="rect">
            <a:avLst/>
          </a:prstGeom>
        </p:spPr>
        <p:txBody>
          <a:bodyPr wrap="none">
            <a:spAutoFit/>
          </a:bodyPr>
          <a:lstStyle/>
          <a:p>
            <a:pPr algn="ctr">
              <a:lnSpc>
                <a:spcPct val="115000"/>
              </a:lnSpc>
            </a:pPr>
            <a:r>
              <a:rPr lang="en-GB" sz="1600" b="1" kern="0" dirty="0">
                <a:solidFill>
                  <a:srgbClr val="365F91"/>
                </a:solidFill>
                <a:latin typeface="Cambria" panose="02040503050406030204" pitchFamily="18" charset="0"/>
                <a:ea typeface="Times New Roman" panose="02020603050405020304" pitchFamily="18" charset="0"/>
                <a:cs typeface="Times New Roman" panose="02020603050405020304" pitchFamily="18" charset="0"/>
              </a:rPr>
              <a:t>SmartStatistics4SmartCities</a:t>
            </a:r>
            <a:endParaRPr lang="el-GR" sz="10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cxnSp>
        <p:nvCxnSpPr>
          <p:cNvPr id="7" name="Straight Connector 6"/>
          <p:cNvCxnSpPr/>
          <p:nvPr/>
        </p:nvCxnSpPr>
        <p:spPr>
          <a:xfrm>
            <a:off x="2905474" y="4581128"/>
            <a:ext cx="0" cy="28803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324696"/>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ISO 37101:2016 </a:t>
            </a:r>
            <a:endParaRPr lang="en-US" dirty="0"/>
          </a:p>
        </p:txBody>
      </p:sp>
      <p:sp>
        <p:nvSpPr>
          <p:cNvPr id="5" name="Text Placeholder 4"/>
          <p:cNvSpPr>
            <a:spLocks noGrp="1"/>
          </p:cNvSpPr>
          <p:nvPr>
            <p:ph type="body" idx="1"/>
          </p:nvPr>
        </p:nvSpPr>
        <p:spPr/>
        <p:txBody>
          <a:bodyPr/>
          <a:lstStyle/>
          <a:p>
            <a:r>
              <a:rPr lang="en-US" dirty="0"/>
              <a:t>Sustainable development in communities — Management system for sustainable development </a:t>
            </a:r>
          </a:p>
        </p:txBody>
      </p:sp>
      <p:sp>
        <p:nvSpPr>
          <p:cNvPr id="2" name="Slide Number Placeholder 1"/>
          <p:cNvSpPr>
            <a:spLocks noGrp="1"/>
          </p:cNvSpPr>
          <p:nvPr>
            <p:ph type="sldNum" sz="quarter" idx="12"/>
          </p:nvPr>
        </p:nvSpPr>
        <p:spPr/>
        <p:txBody>
          <a:bodyPr/>
          <a:lstStyle/>
          <a:p>
            <a:fld id="{515FC477-0A05-4F3E-8EE9-E015C9089D56}" type="slidenum">
              <a:rPr lang="el-GR" smtClean="0"/>
              <a:t>15</a:t>
            </a:fld>
            <a:endParaRPr kumimoji="0" lang="el-GR"/>
          </a:p>
        </p:txBody>
      </p:sp>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79512" y="5848974"/>
            <a:ext cx="936104" cy="853628"/>
          </a:xfrm>
          <a:prstGeom prst="rect">
            <a:avLst/>
          </a:prstGeom>
        </p:spPr>
      </p:pic>
      <p:sp>
        <p:nvSpPr>
          <p:cNvPr id="7" name="Rectangle 6"/>
          <p:cNvSpPr/>
          <p:nvPr/>
        </p:nvSpPr>
        <p:spPr>
          <a:xfrm>
            <a:off x="2708150" y="6312805"/>
            <a:ext cx="2824812" cy="351378"/>
          </a:xfrm>
          <a:prstGeom prst="rect">
            <a:avLst/>
          </a:prstGeom>
        </p:spPr>
        <p:txBody>
          <a:bodyPr wrap="none">
            <a:spAutoFit/>
          </a:bodyPr>
          <a:lstStyle/>
          <a:p>
            <a:pPr algn="ctr">
              <a:lnSpc>
                <a:spcPct val="115000"/>
              </a:lnSpc>
            </a:pPr>
            <a:r>
              <a:rPr lang="en-GB" sz="1600" b="1" kern="0" dirty="0">
                <a:solidFill>
                  <a:srgbClr val="365F91"/>
                </a:solidFill>
                <a:latin typeface="Cambria" panose="02040503050406030204" pitchFamily="18" charset="0"/>
                <a:ea typeface="Times New Roman" panose="02020603050405020304" pitchFamily="18" charset="0"/>
                <a:cs typeface="Times New Roman" panose="02020603050405020304" pitchFamily="18" charset="0"/>
              </a:rPr>
              <a:t>SmartStatistics4SmartCities</a:t>
            </a:r>
            <a:endParaRPr lang="el-GR" sz="10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6405942"/>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ISO 37101:2016 </a:t>
            </a:r>
            <a:r>
              <a:rPr lang="en-US" dirty="0" smtClean="0"/>
              <a:t>objectives </a:t>
            </a:r>
            <a:endParaRPr lang="el-GR" dirty="0"/>
          </a:p>
        </p:txBody>
      </p:sp>
      <p:sp>
        <p:nvSpPr>
          <p:cNvPr id="6" name="Content Placeholder 5"/>
          <p:cNvSpPr>
            <a:spLocks noGrp="1"/>
          </p:cNvSpPr>
          <p:nvPr>
            <p:ph idx="1"/>
          </p:nvPr>
        </p:nvSpPr>
        <p:spPr/>
        <p:txBody>
          <a:bodyPr>
            <a:normAutofit/>
          </a:bodyPr>
          <a:lstStyle/>
          <a:p>
            <a:r>
              <a:rPr lang="en-US" dirty="0"/>
              <a:t>Successful implementation of this International Standard can:</a:t>
            </a:r>
          </a:p>
          <a:p>
            <a:pPr lvl="1"/>
            <a:r>
              <a:rPr lang="en-US" dirty="0" smtClean="0"/>
              <a:t>help </a:t>
            </a:r>
            <a:r>
              <a:rPr lang="en-US" dirty="0"/>
              <a:t>to </a:t>
            </a:r>
            <a:r>
              <a:rPr lang="en-US" dirty="0">
                <a:solidFill>
                  <a:srgbClr val="FF0000"/>
                </a:solidFill>
              </a:rPr>
              <a:t>build consensus on sustainable development </a:t>
            </a:r>
            <a:r>
              <a:rPr lang="en-US" dirty="0"/>
              <a:t>within communities;</a:t>
            </a:r>
          </a:p>
          <a:p>
            <a:pPr lvl="1"/>
            <a:r>
              <a:rPr lang="en-US" dirty="0"/>
              <a:t> improve </a:t>
            </a:r>
            <a:r>
              <a:rPr lang="en-US" dirty="0">
                <a:solidFill>
                  <a:srgbClr val="FF0000"/>
                </a:solidFill>
              </a:rPr>
              <a:t>the sustainability, smartness and resilience </a:t>
            </a:r>
            <a:r>
              <a:rPr lang="en-US" dirty="0"/>
              <a:t>of strategies, </a:t>
            </a:r>
            <a:r>
              <a:rPr lang="en-US" dirty="0" err="1"/>
              <a:t>programmes</a:t>
            </a:r>
            <a:r>
              <a:rPr lang="en-US" dirty="0"/>
              <a:t>, projects, plans and services conducted under the direct responsibility of communities, or on the territory they relate to;</a:t>
            </a:r>
          </a:p>
          <a:p>
            <a:pPr lvl="1"/>
            <a:r>
              <a:rPr lang="en-US" dirty="0"/>
              <a:t> </a:t>
            </a:r>
            <a:r>
              <a:rPr lang="en-US" dirty="0">
                <a:solidFill>
                  <a:srgbClr val="FF0000"/>
                </a:solidFill>
              </a:rPr>
              <a:t>evolve cross-sector, multidisciplinary, life cycle value </a:t>
            </a:r>
            <a:r>
              <a:rPr lang="en-US" dirty="0"/>
              <a:t>and total costing approaches;</a:t>
            </a:r>
          </a:p>
          <a:p>
            <a:pPr lvl="1"/>
            <a:r>
              <a:rPr lang="en-US" dirty="0" smtClean="0">
                <a:solidFill>
                  <a:srgbClr val="FF0000"/>
                </a:solidFill>
              </a:rPr>
              <a:t>foster </a:t>
            </a:r>
            <a:r>
              <a:rPr lang="en-US" dirty="0">
                <a:solidFill>
                  <a:srgbClr val="FF0000"/>
                </a:solidFill>
              </a:rPr>
              <a:t>synergies</a:t>
            </a:r>
            <a:r>
              <a:rPr lang="en-US" dirty="0"/>
              <a:t> between several actors through a holistic approach;</a:t>
            </a:r>
          </a:p>
          <a:p>
            <a:pPr lvl="1"/>
            <a:r>
              <a:rPr lang="en-US" dirty="0"/>
              <a:t> </a:t>
            </a:r>
            <a:r>
              <a:rPr lang="en-US" dirty="0">
                <a:solidFill>
                  <a:srgbClr val="FF0000"/>
                </a:solidFill>
              </a:rPr>
              <a:t>increase the efficiency and attractiveness </a:t>
            </a:r>
            <a:r>
              <a:rPr lang="en-US" dirty="0"/>
              <a:t>of communities.</a:t>
            </a:r>
          </a:p>
          <a:p>
            <a:endParaRPr lang="el-GR" dirty="0"/>
          </a:p>
        </p:txBody>
      </p:sp>
      <p:sp>
        <p:nvSpPr>
          <p:cNvPr id="4" name="Slide Number Placeholder 3"/>
          <p:cNvSpPr>
            <a:spLocks noGrp="1"/>
          </p:cNvSpPr>
          <p:nvPr>
            <p:ph type="sldNum" sz="quarter" idx="12"/>
          </p:nvPr>
        </p:nvSpPr>
        <p:spPr/>
        <p:txBody>
          <a:bodyPr/>
          <a:lstStyle/>
          <a:p>
            <a:fld id="{515FC477-0A05-4F3E-8EE9-E015C9089D56}" type="slidenum">
              <a:rPr lang="el-GR" smtClean="0"/>
              <a:t>16</a:t>
            </a:fld>
            <a:endParaRPr kumimoji="0" lang="el-GR"/>
          </a:p>
        </p:txBody>
      </p:sp>
      <p:pic>
        <p:nvPicPr>
          <p:cNvPr id="7" name="Picture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79512" y="5848974"/>
            <a:ext cx="936104" cy="853628"/>
          </a:xfrm>
          <a:prstGeom prst="rect">
            <a:avLst/>
          </a:prstGeom>
        </p:spPr>
      </p:pic>
      <p:sp>
        <p:nvSpPr>
          <p:cNvPr id="8" name="Rectangle 7"/>
          <p:cNvSpPr/>
          <p:nvPr/>
        </p:nvSpPr>
        <p:spPr>
          <a:xfrm>
            <a:off x="2708150" y="6312805"/>
            <a:ext cx="2824812" cy="351378"/>
          </a:xfrm>
          <a:prstGeom prst="rect">
            <a:avLst/>
          </a:prstGeom>
        </p:spPr>
        <p:txBody>
          <a:bodyPr wrap="none">
            <a:spAutoFit/>
          </a:bodyPr>
          <a:lstStyle/>
          <a:p>
            <a:pPr algn="ctr">
              <a:lnSpc>
                <a:spcPct val="115000"/>
              </a:lnSpc>
            </a:pPr>
            <a:r>
              <a:rPr lang="en-GB" sz="1600" b="1" kern="0" dirty="0">
                <a:solidFill>
                  <a:srgbClr val="365F91"/>
                </a:solidFill>
                <a:latin typeface="Cambria" panose="02040503050406030204" pitchFamily="18" charset="0"/>
                <a:ea typeface="Times New Roman" panose="02020603050405020304" pitchFamily="18" charset="0"/>
                <a:cs typeface="Times New Roman" panose="02020603050405020304" pitchFamily="18" charset="0"/>
              </a:rPr>
              <a:t>SmartStatistics4SmartCities</a:t>
            </a:r>
            <a:endParaRPr lang="el-GR" sz="10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1458356"/>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7104"/>
            <a:ext cx="8229600" cy="914400"/>
          </a:xfrm>
        </p:spPr>
        <p:txBody>
          <a:bodyPr/>
          <a:lstStyle/>
          <a:p>
            <a:r>
              <a:rPr lang="en-US" dirty="0"/>
              <a:t>ISO 37101:2016 </a:t>
            </a:r>
            <a:r>
              <a:rPr lang="en-US" dirty="0" smtClean="0"/>
              <a:t>Model</a:t>
            </a:r>
            <a:endParaRPr lang="el-GR" dirty="0"/>
          </a:p>
        </p:txBody>
      </p:sp>
      <p:sp>
        <p:nvSpPr>
          <p:cNvPr id="3" name="Content Placeholder 2"/>
          <p:cNvSpPr>
            <a:spLocks noGrp="1"/>
          </p:cNvSpPr>
          <p:nvPr>
            <p:ph idx="1"/>
          </p:nvPr>
        </p:nvSpPr>
        <p:spPr/>
        <p:txBody>
          <a:bodyPr/>
          <a:lstStyle/>
          <a:p>
            <a:r>
              <a:rPr lang="en-US" dirty="0"/>
              <a:t>This International Standard is based on the Plan-Do-Check-Act (PDCA) model, which can be briefly described as follows:</a:t>
            </a:r>
          </a:p>
          <a:p>
            <a:pPr lvl="1"/>
            <a:r>
              <a:rPr lang="en-US" dirty="0" smtClean="0">
                <a:solidFill>
                  <a:srgbClr val="0070C0"/>
                </a:solidFill>
              </a:rPr>
              <a:t>Plan</a:t>
            </a:r>
            <a:r>
              <a:rPr lang="en-US" dirty="0"/>
              <a:t>: establish objectives and processes necessary to deliver results in accordance with community purposes;</a:t>
            </a:r>
          </a:p>
          <a:p>
            <a:pPr lvl="1"/>
            <a:r>
              <a:rPr lang="en-US" dirty="0"/>
              <a:t> </a:t>
            </a:r>
            <a:r>
              <a:rPr lang="en-US" dirty="0">
                <a:solidFill>
                  <a:srgbClr val="0070C0"/>
                </a:solidFill>
              </a:rPr>
              <a:t>Do</a:t>
            </a:r>
            <a:r>
              <a:rPr lang="en-US" dirty="0"/>
              <a:t>: implement processes and achieve objectives;</a:t>
            </a:r>
          </a:p>
          <a:p>
            <a:pPr lvl="1"/>
            <a:r>
              <a:rPr lang="en-US" dirty="0"/>
              <a:t> </a:t>
            </a:r>
            <a:r>
              <a:rPr lang="en-US" dirty="0">
                <a:solidFill>
                  <a:srgbClr val="0070C0"/>
                </a:solidFill>
              </a:rPr>
              <a:t>Check</a:t>
            </a:r>
            <a:r>
              <a:rPr lang="en-US" dirty="0"/>
              <a:t>: monitor and measure processes against community policy, objectives and commitments, and report the results;</a:t>
            </a:r>
          </a:p>
          <a:p>
            <a:pPr lvl="1"/>
            <a:r>
              <a:rPr lang="en-US" dirty="0"/>
              <a:t> </a:t>
            </a:r>
            <a:r>
              <a:rPr lang="en-US" dirty="0">
                <a:solidFill>
                  <a:srgbClr val="0070C0"/>
                </a:solidFill>
              </a:rPr>
              <a:t>Act</a:t>
            </a:r>
            <a:r>
              <a:rPr lang="en-US" dirty="0"/>
              <a:t>: take necessary actions to improve performance.</a:t>
            </a:r>
          </a:p>
          <a:p>
            <a:endParaRPr lang="el-GR" dirty="0"/>
          </a:p>
        </p:txBody>
      </p:sp>
      <p:sp>
        <p:nvSpPr>
          <p:cNvPr id="4" name="Slide Number Placeholder 3"/>
          <p:cNvSpPr>
            <a:spLocks noGrp="1"/>
          </p:cNvSpPr>
          <p:nvPr>
            <p:ph type="sldNum" sz="quarter" idx="12"/>
          </p:nvPr>
        </p:nvSpPr>
        <p:spPr/>
        <p:txBody>
          <a:bodyPr/>
          <a:lstStyle/>
          <a:p>
            <a:fld id="{515FC477-0A05-4F3E-8EE9-E015C9089D56}" type="slidenum">
              <a:rPr lang="el-GR" smtClean="0"/>
              <a:t>17</a:t>
            </a:fld>
            <a:endParaRPr kumimoji="0" lang="el-GR"/>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79512" y="5848974"/>
            <a:ext cx="936104" cy="853628"/>
          </a:xfrm>
          <a:prstGeom prst="rect">
            <a:avLst/>
          </a:prstGeom>
        </p:spPr>
      </p:pic>
      <p:sp>
        <p:nvSpPr>
          <p:cNvPr id="6" name="Rectangle 5"/>
          <p:cNvSpPr/>
          <p:nvPr/>
        </p:nvSpPr>
        <p:spPr>
          <a:xfrm>
            <a:off x="2708150" y="6312805"/>
            <a:ext cx="2824812" cy="351378"/>
          </a:xfrm>
          <a:prstGeom prst="rect">
            <a:avLst/>
          </a:prstGeom>
        </p:spPr>
        <p:txBody>
          <a:bodyPr wrap="none">
            <a:spAutoFit/>
          </a:bodyPr>
          <a:lstStyle/>
          <a:p>
            <a:pPr algn="ctr">
              <a:lnSpc>
                <a:spcPct val="115000"/>
              </a:lnSpc>
            </a:pPr>
            <a:r>
              <a:rPr lang="en-GB" sz="1600" b="1" kern="0" dirty="0">
                <a:solidFill>
                  <a:srgbClr val="365F91"/>
                </a:solidFill>
                <a:latin typeface="Cambria" panose="02040503050406030204" pitchFamily="18" charset="0"/>
                <a:ea typeface="Times New Roman" panose="02020603050405020304" pitchFamily="18" charset="0"/>
                <a:cs typeface="Times New Roman" panose="02020603050405020304" pitchFamily="18" charset="0"/>
              </a:rPr>
              <a:t>SmartStatistics4SmartCities</a:t>
            </a:r>
            <a:endParaRPr lang="el-GR" sz="10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1113238"/>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Relationship between PDCA model and ISO 37101:2016 </a:t>
            </a:r>
            <a:endParaRPr lang="el-GR" dirty="0"/>
          </a:p>
        </p:txBody>
      </p:sp>
      <p:sp>
        <p:nvSpPr>
          <p:cNvPr id="4" name="Slide Number Placeholder 3"/>
          <p:cNvSpPr>
            <a:spLocks noGrp="1"/>
          </p:cNvSpPr>
          <p:nvPr>
            <p:ph type="sldNum" sz="quarter" idx="12"/>
          </p:nvPr>
        </p:nvSpPr>
        <p:spPr/>
        <p:txBody>
          <a:bodyPr/>
          <a:lstStyle/>
          <a:p>
            <a:fld id="{515FC477-0A05-4F3E-8EE9-E015C9089D56}" type="slidenum">
              <a:rPr lang="el-GR" smtClean="0"/>
              <a:pPr/>
              <a:t>18</a:t>
            </a:fld>
            <a:endParaRPr lang="el-GR"/>
          </a:p>
        </p:txBody>
      </p:sp>
      <p:pic>
        <p:nvPicPr>
          <p:cNvPr id="5122" name="Picture 2" descr="fig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628800"/>
            <a:ext cx="6096000" cy="43053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79512" y="5848974"/>
            <a:ext cx="936104" cy="853628"/>
          </a:xfrm>
          <a:prstGeom prst="rect">
            <a:avLst/>
          </a:prstGeom>
        </p:spPr>
      </p:pic>
      <p:sp>
        <p:nvSpPr>
          <p:cNvPr id="10" name="Rectangle 9"/>
          <p:cNvSpPr/>
          <p:nvPr/>
        </p:nvSpPr>
        <p:spPr>
          <a:xfrm>
            <a:off x="2708150" y="6312805"/>
            <a:ext cx="2824812" cy="351378"/>
          </a:xfrm>
          <a:prstGeom prst="rect">
            <a:avLst/>
          </a:prstGeom>
        </p:spPr>
        <p:txBody>
          <a:bodyPr wrap="none">
            <a:spAutoFit/>
          </a:bodyPr>
          <a:lstStyle/>
          <a:p>
            <a:pPr algn="ctr">
              <a:lnSpc>
                <a:spcPct val="115000"/>
              </a:lnSpc>
            </a:pPr>
            <a:r>
              <a:rPr lang="en-GB" sz="1600" b="1" kern="0" dirty="0">
                <a:solidFill>
                  <a:srgbClr val="365F91"/>
                </a:solidFill>
                <a:latin typeface="Cambria" panose="02040503050406030204" pitchFamily="18" charset="0"/>
                <a:ea typeface="Times New Roman" panose="02020603050405020304" pitchFamily="18" charset="0"/>
                <a:cs typeface="Times New Roman" panose="02020603050405020304" pitchFamily="18" charset="0"/>
              </a:rPr>
              <a:t>SmartStatistics4SmartCities</a:t>
            </a:r>
            <a:endParaRPr lang="el-GR" sz="10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8576905"/>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55576" y="3356992"/>
            <a:ext cx="7686080" cy="2871193"/>
          </a:xfrm>
        </p:spPr>
        <p:txBody>
          <a:bodyPr>
            <a:noAutofit/>
          </a:bodyPr>
          <a:lstStyle/>
          <a:p>
            <a:r>
              <a:rPr lang="en-US" sz="2400" dirty="0"/>
              <a:t>ISO </a:t>
            </a:r>
            <a:r>
              <a:rPr lang="en-US" sz="2400" dirty="0" smtClean="0"/>
              <a:t>371</a:t>
            </a:r>
            <a:r>
              <a:rPr lang="el-GR" sz="2400" dirty="0" smtClean="0"/>
              <a:t>20</a:t>
            </a:r>
            <a:r>
              <a:rPr lang="en-US" sz="2400" dirty="0"/>
              <a:t>:2014 Sustainable development of communities </a:t>
            </a:r>
            <a:br>
              <a:rPr lang="en-US" sz="2400" dirty="0"/>
            </a:br>
            <a:r>
              <a:rPr lang="en-US" sz="2400" dirty="0" smtClean="0"/>
              <a:t/>
            </a:r>
            <a:br>
              <a:rPr lang="en-US" sz="2400" dirty="0" smtClean="0"/>
            </a:br>
            <a:r>
              <a:rPr lang="af-ZA" sz="2400" dirty="0"/>
              <a:t>ISO </a:t>
            </a:r>
            <a:r>
              <a:rPr lang="af-ZA" sz="2400" dirty="0" smtClean="0"/>
              <a:t>37120:2018 </a:t>
            </a:r>
            <a:r>
              <a:rPr lang="en-US" sz="2400" dirty="0"/>
              <a:t>Sustainable cities and communities </a:t>
            </a:r>
            <a:r>
              <a:rPr lang="en-US" sz="2400" dirty="0" smtClean="0"/>
              <a:t>- </a:t>
            </a:r>
            <a:r>
              <a:rPr lang="en-US" sz="2400" dirty="0"/>
              <a:t>Indicators for city services and quality of life</a:t>
            </a:r>
            <a:br>
              <a:rPr lang="en-US" sz="2400" dirty="0"/>
            </a:br>
            <a:r>
              <a:rPr lang="af-ZA" sz="2400" dirty="0"/>
              <a:t/>
            </a:r>
            <a:br>
              <a:rPr lang="af-ZA" sz="2400" dirty="0"/>
            </a:br>
            <a:endParaRPr lang="en-US" sz="2400" dirty="0"/>
          </a:p>
        </p:txBody>
      </p:sp>
      <p:sp>
        <p:nvSpPr>
          <p:cNvPr id="2" name="Slide Number Placeholder 1"/>
          <p:cNvSpPr>
            <a:spLocks noGrp="1"/>
          </p:cNvSpPr>
          <p:nvPr>
            <p:ph type="sldNum" sz="quarter" idx="12"/>
          </p:nvPr>
        </p:nvSpPr>
        <p:spPr/>
        <p:txBody>
          <a:bodyPr/>
          <a:lstStyle/>
          <a:p>
            <a:fld id="{515FC477-0A05-4F3E-8EE9-E015C9089D56}" type="slidenum">
              <a:rPr lang="el-GR" smtClean="0"/>
              <a:t>19</a:t>
            </a:fld>
            <a:endParaRPr kumimoji="0" lang="el-GR"/>
          </a:p>
        </p:txBody>
      </p:sp>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79512" y="5848974"/>
            <a:ext cx="936104" cy="853628"/>
          </a:xfrm>
          <a:prstGeom prst="rect">
            <a:avLst/>
          </a:prstGeom>
        </p:spPr>
      </p:pic>
      <p:sp>
        <p:nvSpPr>
          <p:cNvPr id="7" name="Rectangle 6"/>
          <p:cNvSpPr/>
          <p:nvPr/>
        </p:nvSpPr>
        <p:spPr>
          <a:xfrm>
            <a:off x="2708150" y="6312805"/>
            <a:ext cx="2824812" cy="351378"/>
          </a:xfrm>
          <a:prstGeom prst="rect">
            <a:avLst/>
          </a:prstGeom>
        </p:spPr>
        <p:txBody>
          <a:bodyPr wrap="none">
            <a:spAutoFit/>
          </a:bodyPr>
          <a:lstStyle/>
          <a:p>
            <a:pPr algn="ctr">
              <a:lnSpc>
                <a:spcPct val="115000"/>
              </a:lnSpc>
            </a:pPr>
            <a:r>
              <a:rPr lang="en-GB" sz="1600" b="1" kern="0" dirty="0">
                <a:solidFill>
                  <a:srgbClr val="365F91"/>
                </a:solidFill>
                <a:latin typeface="Cambria" panose="02040503050406030204" pitchFamily="18" charset="0"/>
                <a:ea typeface="Times New Roman" panose="02020603050405020304" pitchFamily="18" charset="0"/>
                <a:cs typeface="Times New Roman" panose="02020603050405020304" pitchFamily="18" charset="0"/>
              </a:rPr>
              <a:t>SmartStatistics4SmartCities</a:t>
            </a:r>
            <a:endParaRPr lang="el-GR" sz="10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1980364"/>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Defining a smart city </a:t>
            </a:r>
            <a:endParaRPr lang="en-US" dirty="0"/>
          </a:p>
        </p:txBody>
      </p:sp>
      <p:sp>
        <p:nvSpPr>
          <p:cNvPr id="7" name="TextBox 6"/>
          <p:cNvSpPr txBox="1"/>
          <p:nvPr/>
        </p:nvSpPr>
        <p:spPr>
          <a:xfrm>
            <a:off x="457200" y="1988840"/>
            <a:ext cx="8229600" cy="3785652"/>
          </a:xfrm>
          <a:prstGeom prst="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endParaRPr lang="en-US" sz="2400" dirty="0" smtClean="0"/>
          </a:p>
          <a:p>
            <a:r>
              <a:rPr lang="en-US" sz="2400" dirty="0" smtClean="0"/>
              <a:t>Smart city is an </a:t>
            </a:r>
            <a:r>
              <a:rPr lang="en-US" sz="2400" dirty="0" smtClean="0">
                <a:solidFill>
                  <a:srgbClr val="FF0000"/>
                </a:solidFill>
              </a:rPr>
              <a:t>ecosystem</a:t>
            </a:r>
            <a:endParaRPr lang="el-GR" sz="2400" dirty="0" smtClean="0">
              <a:solidFill>
                <a:srgbClr val="FF0000"/>
              </a:solidFill>
            </a:endParaRPr>
          </a:p>
          <a:p>
            <a:endParaRPr lang="el-GR" sz="2400" dirty="0" smtClean="0"/>
          </a:p>
          <a:p>
            <a:pPr marL="1431925" indent="-342900">
              <a:buFontTx/>
              <a:buChar char="-"/>
            </a:pPr>
            <a:r>
              <a:rPr lang="en-US" sz="2400" dirty="0" smtClean="0"/>
              <a:t>Offers a </a:t>
            </a:r>
            <a:r>
              <a:rPr lang="en-US" sz="2400" dirty="0" smtClean="0">
                <a:solidFill>
                  <a:srgbClr val="FF0000"/>
                </a:solidFill>
              </a:rPr>
              <a:t>variety of services </a:t>
            </a:r>
            <a:r>
              <a:rPr lang="en-US" sz="2400" dirty="0" smtClean="0"/>
              <a:t>to citizens</a:t>
            </a:r>
          </a:p>
          <a:p>
            <a:pPr marL="1431925" indent="-342900">
              <a:buFontTx/>
              <a:buChar char="-"/>
            </a:pPr>
            <a:r>
              <a:rPr lang="en-US" sz="2400" dirty="0" smtClean="0"/>
              <a:t>Ensure </a:t>
            </a:r>
            <a:r>
              <a:rPr lang="en-US" sz="2400" dirty="0" smtClean="0">
                <a:solidFill>
                  <a:srgbClr val="FF0000"/>
                </a:solidFill>
              </a:rPr>
              <a:t>information exchange between subsystems</a:t>
            </a:r>
          </a:p>
          <a:p>
            <a:pPr marL="1431925" indent="-342900">
              <a:buFontTx/>
              <a:buChar char="-"/>
            </a:pPr>
            <a:r>
              <a:rPr lang="en-US" sz="2400" dirty="0" smtClean="0"/>
              <a:t>Enables </a:t>
            </a:r>
            <a:r>
              <a:rPr lang="en-US" sz="2400" dirty="0" smtClean="0">
                <a:solidFill>
                  <a:srgbClr val="FF0000"/>
                </a:solidFill>
              </a:rPr>
              <a:t>analysis of information, creation of statistics</a:t>
            </a:r>
            <a:r>
              <a:rPr lang="en-US" sz="2400" dirty="0" smtClean="0"/>
              <a:t> for optimizing resource utilization</a:t>
            </a:r>
          </a:p>
          <a:p>
            <a:pPr marL="1089025"/>
            <a:endParaRPr lang="el-GR" sz="2400" dirty="0" smtClean="0">
              <a:solidFill>
                <a:srgbClr val="FF0000"/>
              </a:solidFill>
            </a:endParaRPr>
          </a:p>
          <a:p>
            <a:r>
              <a:rPr lang="el-GR" sz="2400" dirty="0"/>
              <a:t>	</a:t>
            </a:r>
            <a:endParaRPr lang="en-US" sz="2400" dirty="0"/>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79512" y="5848974"/>
            <a:ext cx="936104" cy="853628"/>
          </a:xfrm>
          <a:prstGeom prst="rect">
            <a:avLst/>
          </a:prstGeom>
        </p:spPr>
      </p:pic>
      <p:sp>
        <p:nvSpPr>
          <p:cNvPr id="6" name="Rectangle 5"/>
          <p:cNvSpPr/>
          <p:nvPr/>
        </p:nvSpPr>
        <p:spPr>
          <a:xfrm>
            <a:off x="2708150" y="6312805"/>
            <a:ext cx="2824812" cy="351378"/>
          </a:xfrm>
          <a:prstGeom prst="rect">
            <a:avLst/>
          </a:prstGeom>
        </p:spPr>
        <p:txBody>
          <a:bodyPr wrap="none">
            <a:spAutoFit/>
          </a:bodyPr>
          <a:lstStyle/>
          <a:p>
            <a:pPr algn="ctr">
              <a:lnSpc>
                <a:spcPct val="115000"/>
              </a:lnSpc>
            </a:pPr>
            <a:r>
              <a:rPr lang="en-GB" sz="1600" b="1" kern="0" dirty="0">
                <a:solidFill>
                  <a:srgbClr val="365F91"/>
                </a:solidFill>
                <a:latin typeface="Cambria" panose="02040503050406030204" pitchFamily="18" charset="0"/>
                <a:ea typeface="Times New Roman" panose="02020603050405020304" pitchFamily="18" charset="0"/>
                <a:cs typeface="Times New Roman" panose="02020603050405020304" pitchFamily="18" charset="0"/>
              </a:rPr>
              <a:t>SmartStatistics4SmartCities</a:t>
            </a:r>
            <a:endParaRPr lang="el-GR" sz="10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515FC477-0A05-4F3E-8EE9-E015C9089D56}" type="slidenum">
              <a:rPr lang="el-GR" smtClean="0"/>
              <a:t>2</a:t>
            </a:fld>
            <a:endParaRPr kumimoji="0" lang="el-GR"/>
          </a:p>
        </p:txBody>
      </p:sp>
    </p:spTree>
    <p:extLst>
      <p:ext uri="{BB962C8B-B14F-4D97-AF65-F5344CB8AC3E}">
        <p14:creationId xmlns:p14="http://schemas.microsoft.com/office/powerpoint/2010/main" val="3015611069"/>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3528" y="620688"/>
            <a:ext cx="8229600" cy="914400"/>
          </a:xfrm>
        </p:spPr>
        <p:txBody>
          <a:bodyPr/>
          <a:lstStyle/>
          <a:p>
            <a:r>
              <a:rPr lang="af-ZA"/>
              <a:t>ISO 37120:2018 </a:t>
            </a:r>
            <a:r>
              <a:rPr lang="en-US" dirty="0" smtClean="0"/>
              <a:t>Indicators across 19 themes</a:t>
            </a:r>
            <a:endParaRPr lang="el-GR" dirty="0"/>
          </a:p>
        </p:txBody>
      </p:sp>
      <p:graphicFrame>
        <p:nvGraphicFramePr>
          <p:cNvPr id="5" name="Diagram 4"/>
          <p:cNvGraphicFramePr/>
          <p:nvPr>
            <p:extLst>
              <p:ext uri="{D42A27DB-BD31-4B8C-83A1-F6EECF244321}">
                <p14:modId xmlns:p14="http://schemas.microsoft.com/office/powerpoint/2010/main" val="793663315"/>
              </p:ext>
            </p:extLst>
          </p:nvPr>
        </p:nvGraphicFramePr>
        <p:xfrm>
          <a:off x="827584" y="1371600"/>
          <a:ext cx="3816424" cy="4912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extLst>
              <p:ext uri="{D42A27DB-BD31-4B8C-83A1-F6EECF244321}">
                <p14:modId xmlns:p14="http://schemas.microsoft.com/office/powerpoint/2010/main" val="573364922"/>
              </p:ext>
            </p:extLst>
          </p:nvPr>
        </p:nvGraphicFramePr>
        <p:xfrm>
          <a:off x="4283968" y="1352586"/>
          <a:ext cx="3888432" cy="491232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Slide Number Placeholder 6"/>
          <p:cNvSpPr>
            <a:spLocks noGrp="1"/>
          </p:cNvSpPr>
          <p:nvPr>
            <p:ph type="sldNum" sz="quarter" idx="12"/>
          </p:nvPr>
        </p:nvSpPr>
        <p:spPr/>
        <p:txBody>
          <a:bodyPr/>
          <a:lstStyle/>
          <a:p>
            <a:fld id="{515FC477-0A05-4F3E-8EE9-E015C9089D56}" type="slidenum">
              <a:rPr lang="el-GR" smtClean="0"/>
              <a:t>20</a:t>
            </a:fld>
            <a:endParaRPr kumimoji="0" lang="el-GR"/>
          </a:p>
        </p:txBody>
      </p:sp>
      <p:pic>
        <p:nvPicPr>
          <p:cNvPr id="8" name="Picture 7"/>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a:off x="179512" y="5848974"/>
            <a:ext cx="936104" cy="853628"/>
          </a:xfrm>
          <a:prstGeom prst="rect">
            <a:avLst/>
          </a:prstGeom>
        </p:spPr>
      </p:pic>
      <p:sp>
        <p:nvSpPr>
          <p:cNvPr id="9" name="Rectangle 8"/>
          <p:cNvSpPr/>
          <p:nvPr/>
        </p:nvSpPr>
        <p:spPr>
          <a:xfrm>
            <a:off x="2708150" y="6312805"/>
            <a:ext cx="2824812" cy="351378"/>
          </a:xfrm>
          <a:prstGeom prst="rect">
            <a:avLst/>
          </a:prstGeom>
        </p:spPr>
        <p:txBody>
          <a:bodyPr wrap="none">
            <a:spAutoFit/>
          </a:bodyPr>
          <a:lstStyle/>
          <a:p>
            <a:pPr algn="ctr">
              <a:lnSpc>
                <a:spcPct val="115000"/>
              </a:lnSpc>
            </a:pPr>
            <a:r>
              <a:rPr lang="en-GB" sz="1600" b="1" kern="0" dirty="0">
                <a:solidFill>
                  <a:srgbClr val="365F91"/>
                </a:solidFill>
                <a:latin typeface="Cambria" panose="02040503050406030204" pitchFamily="18" charset="0"/>
                <a:ea typeface="Times New Roman" panose="02020603050405020304" pitchFamily="18" charset="0"/>
                <a:cs typeface="Times New Roman" panose="02020603050405020304" pitchFamily="18" charset="0"/>
              </a:rPr>
              <a:t>SmartStatistics4SmartCities</a:t>
            </a:r>
            <a:endParaRPr lang="el-GR" sz="10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1291307"/>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af-ZA" dirty="0"/>
              <a:t>ISO 37120:2018 </a:t>
            </a:r>
            <a:r>
              <a:rPr lang="en-US" dirty="0" smtClean="0"/>
              <a:t>Indicators structure</a:t>
            </a:r>
            <a:endParaRPr lang="el-GR" dirty="0"/>
          </a:p>
        </p:txBody>
      </p:sp>
      <p:sp>
        <p:nvSpPr>
          <p:cNvPr id="3" name="Slide Number Placeholder 2"/>
          <p:cNvSpPr>
            <a:spLocks noGrp="1"/>
          </p:cNvSpPr>
          <p:nvPr>
            <p:ph type="sldNum" sz="quarter" idx="12"/>
          </p:nvPr>
        </p:nvSpPr>
        <p:spPr/>
        <p:txBody>
          <a:bodyPr/>
          <a:lstStyle/>
          <a:p>
            <a:fld id="{515FC477-0A05-4F3E-8EE9-E015C9089D56}" type="slidenum">
              <a:rPr lang="el-GR" sz="1800" smtClean="0"/>
              <a:t>21</a:t>
            </a:fld>
            <a:endParaRPr kumimoji="0" lang="el-GR" sz="1800"/>
          </a:p>
        </p:txBody>
      </p:sp>
      <p:graphicFrame>
        <p:nvGraphicFramePr>
          <p:cNvPr id="6" name="Diagram 5"/>
          <p:cNvGraphicFramePr/>
          <p:nvPr>
            <p:extLst>
              <p:ext uri="{D42A27DB-BD31-4B8C-83A1-F6EECF244321}">
                <p14:modId xmlns:p14="http://schemas.microsoft.com/office/powerpoint/2010/main" val="4270985431"/>
              </p:ext>
            </p:extLst>
          </p:nvPr>
        </p:nvGraphicFramePr>
        <p:xfrm>
          <a:off x="1541264" y="2039719"/>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79512" y="5848974"/>
            <a:ext cx="936104" cy="853628"/>
          </a:xfrm>
          <a:prstGeom prst="rect">
            <a:avLst/>
          </a:prstGeom>
        </p:spPr>
      </p:pic>
      <p:sp>
        <p:nvSpPr>
          <p:cNvPr id="8" name="Rectangle 7"/>
          <p:cNvSpPr/>
          <p:nvPr/>
        </p:nvSpPr>
        <p:spPr>
          <a:xfrm>
            <a:off x="2708150" y="6312805"/>
            <a:ext cx="2824812" cy="351378"/>
          </a:xfrm>
          <a:prstGeom prst="rect">
            <a:avLst/>
          </a:prstGeom>
        </p:spPr>
        <p:txBody>
          <a:bodyPr wrap="none">
            <a:spAutoFit/>
          </a:bodyPr>
          <a:lstStyle/>
          <a:p>
            <a:pPr algn="ctr">
              <a:lnSpc>
                <a:spcPct val="115000"/>
              </a:lnSpc>
            </a:pPr>
            <a:r>
              <a:rPr lang="en-GB" sz="1600" b="1" kern="0" dirty="0">
                <a:solidFill>
                  <a:srgbClr val="365F91"/>
                </a:solidFill>
                <a:latin typeface="Cambria" panose="02040503050406030204" pitchFamily="18" charset="0"/>
                <a:ea typeface="Times New Roman" panose="02020603050405020304" pitchFamily="18" charset="0"/>
                <a:cs typeface="Times New Roman" panose="02020603050405020304" pitchFamily="18" charset="0"/>
              </a:rPr>
              <a:t>SmartStatistics4SmartCities</a:t>
            </a:r>
            <a:endParaRPr lang="el-GR" sz="10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5824907"/>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f-ZA" dirty="0"/>
              <a:t>ISO 37120:2018 </a:t>
            </a:r>
            <a:r>
              <a:rPr lang="en-US" dirty="0" smtClean="0"/>
              <a:t>Indicators</a:t>
            </a:r>
            <a:r>
              <a:rPr lang="en-US" dirty="0" smtClean="0"/>
              <a:t>’ selection criteria </a:t>
            </a:r>
            <a:endParaRPr lang="el-GR" dirty="0"/>
          </a:p>
        </p:txBody>
      </p:sp>
      <p:sp>
        <p:nvSpPr>
          <p:cNvPr id="3" name="Content Placeholder 2"/>
          <p:cNvSpPr>
            <a:spLocks noGrp="1"/>
          </p:cNvSpPr>
          <p:nvPr>
            <p:ph idx="1"/>
          </p:nvPr>
        </p:nvSpPr>
        <p:spPr/>
        <p:txBody>
          <a:bodyPr>
            <a:normAutofit fontScale="85000" lnSpcReduction="10000"/>
          </a:bodyPr>
          <a:lstStyle/>
          <a:p>
            <a:r>
              <a:rPr lang="en-US" dirty="0"/>
              <a:t>The list of indicators is based on the following criteria:</a:t>
            </a:r>
          </a:p>
          <a:p>
            <a:pPr lvl="1"/>
            <a:r>
              <a:rPr lang="en-US" dirty="0" smtClean="0"/>
              <a:t>Completeness</a:t>
            </a:r>
            <a:r>
              <a:rPr lang="en-US" dirty="0"/>
              <a:t>: indicators have to measure all relevant aspects for evaluation of the smart city.</a:t>
            </a:r>
          </a:p>
          <a:p>
            <a:pPr lvl="1"/>
            <a:r>
              <a:rPr lang="en-US" dirty="0" smtClean="0"/>
              <a:t>Technology </a:t>
            </a:r>
            <a:r>
              <a:rPr lang="en-US" dirty="0"/>
              <a:t>neutral: not </a:t>
            </a:r>
            <a:r>
              <a:rPr lang="en-US" dirty="0" err="1"/>
              <a:t>favouring</a:t>
            </a:r>
            <a:r>
              <a:rPr lang="en-US" dirty="0"/>
              <a:t> one technology over another, existing or future.</a:t>
            </a:r>
          </a:p>
          <a:p>
            <a:pPr lvl="1"/>
            <a:r>
              <a:rPr lang="en-US" dirty="0" smtClean="0"/>
              <a:t>Simplicity</a:t>
            </a:r>
            <a:r>
              <a:rPr lang="en-US" dirty="0"/>
              <a:t>: indicators can be expressed and presented in an understandable and clear way.</a:t>
            </a:r>
          </a:p>
          <a:p>
            <a:pPr lvl="1"/>
            <a:r>
              <a:rPr lang="en-US" dirty="0" smtClean="0"/>
              <a:t>Validity</a:t>
            </a:r>
            <a:r>
              <a:rPr lang="en-US" dirty="0"/>
              <a:t>: indicators are an accurate reflection of the facts and data can be collected using </a:t>
            </a:r>
            <a:r>
              <a:rPr lang="en-US" dirty="0" smtClean="0"/>
              <a:t>scientific techniques.</a:t>
            </a:r>
          </a:p>
          <a:p>
            <a:pPr lvl="1"/>
            <a:r>
              <a:rPr lang="en-US" dirty="0" smtClean="0"/>
              <a:t>Verifiable</a:t>
            </a:r>
            <a:r>
              <a:rPr lang="en-US" dirty="0"/>
              <a:t>: indicators are verifiable and reproducible. Methodologies are rigorous enough to </a:t>
            </a:r>
            <a:r>
              <a:rPr lang="en-US" dirty="0" smtClean="0"/>
              <a:t>give certainty </a:t>
            </a:r>
            <a:r>
              <a:rPr lang="en-US" dirty="0"/>
              <a:t>to the level of implementation of the </a:t>
            </a:r>
            <a:r>
              <a:rPr lang="en-US" dirty="0" smtClean="0"/>
              <a:t>criteria.</a:t>
            </a:r>
          </a:p>
          <a:p>
            <a:pPr lvl="1"/>
            <a:r>
              <a:rPr lang="en-US" dirty="0" smtClean="0"/>
              <a:t>Availability</a:t>
            </a:r>
            <a:r>
              <a:rPr lang="en-US" dirty="0"/>
              <a:t>: quality data is available or it is feasible to initiate a monitoring process that will </a:t>
            </a:r>
            <a:r>
              <a:rPr lang="en-US" dirty="0" smtClean="0"/>
              <a:t>make it </a:t>
            </a:r>
            <a:r>
              <a:rPr lang="en-US" dirty="0"/>
              <a:t>available in the future.</a:t>
            </a:r>
            <a:endParaRPr lang="el-GR" dirty="0"/>
          </a:p>
        </p:txBody>
      </p:sp>
      <p:sp>
        <p:nvSpPr>
          <p:cNvPr id="4" name="Slide Number Placeholder 3"/>
          <p:cNvSpPr>
            <a:spLocks noGrp="1"/>
          </p:cNvSpPr>
          <p:nvPr>
            <p:ph type="sldNum" sz="quarter" idx="12"/>
          </p:nvPr>
        </p:nvSpPr>
        <p:spPr/>
        <p:txBody>
          <a:bodyPr/>
          <a:lstStyle/>
          <a:p>
            <a:fld id="{515FC477-0A05-4F3E-8EE9-E015C9089D56}" type="slidenum">
              <a:rPr lang="el-GR" smtClean="0"/>
              <a:t>22</a:t>
            </a:fld>
            <a:endParaRPr kumimoji="0" lang="el-GR"/>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79512" y="5848974"/>
            <a:ext cx="936104" cy="853628"/>
          </a:xfrm>
          <a:prstGeom prst="rect">
            <a:avLst/>
          </a:prstGeom>
        </p:spPr>
      </p:pic>
      <p:sp>
        <p:nvSpPr>
          <p:cNvPr id="6" name="Rectangle 5"/>
          <p:cNvSpPr/>
          <p:nvPr/>
        </p:nvSpPr>
        <p:spPr>
          <a:xfrm>
            <a:off x="2708150" y="6312805"/>
            <a:ext cx="2824812" cy="351378"/>
          </a:xfrm>
          <a:prstGeom prst="rect">
            <a:avLst/>
          </a:prstGeom>
        </p:spPr>
        <p:txBody>
          <a:bodyPr wrap="none">
            <a:spAutoFit/>
          </a:bodyPr>
          <a:lstStyle/>
          <a:p>
            <a:pPr algn="ctr">
              <a:lnSpc>
                <a:spcPct val="115000"/>
              </a:lnSpc>
            </a:pPr>
            <a:r>
              <a:rPr lang="en-GB" sz="1600" b="1" kern="0" dirty="0">
                <a:solidFill>
                  <a:srgbClr val="365F91"/>
                </a:solidFill>
                <a:latin typeface="Cambria" panose="02040503050406030204" pitchFamily="18" charset="0"/>
                <a:ea typeface="Times New Roman" panose="02020603050405020304" pitchFamily="18" charset="0"/>
                <a:cs typeface="Times New Roman" panose="02020603050405020304" pitchFamily="18" charset="0"/>
              </a:rPr>
              <a:t>SmartStatistics4SmartCities</a:t>
            </a:r>
            <a:endParaRPr lang="el-GR" sz="10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7930962"/>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f-ZA" dirty="0"/>
              <a:t>ISO </a:t>
            </a:r>
            <a:r>
              <a:rPr lang="af-ZA" dirty="0" smtClean="0"/>
              <a:t>37120 </a:t>
            </a:r>
            <a:r>
              <a:rPr lang="en-US" dirty="0" smtClean="0"/>
              <a:t>Indicators/1</a:t>
            </a:r>
            <a:endParaRPr lang="el-GR" dirty="0"/>
          </a:p>
        </p:txBody>
      </p:sp>
      <p:sp>
        <p:nvSpPr>
          <p:cNvPr id="4" name="Slide Number Placeholder 3"/>
          <p:cNvSpPr>
            <a:spLocks noGrp="1"/>
          </p:cNvSpPr>
          <p:nvPr>
            <p:ph type="sldNum" sz="quarter" idx="12"/>
          </p:nvPr>
        </p:nvSpPr>
        <p:spPr/>
        <p:txBody>
          <a:bodyPr/>
          <a:lstStyle/>
          <a:p>
            <a:fld id="{515FC477-0A05-4F3E-8EE9-E015C9089D56}" type="slidenum">
              <a:rPr lang="el-GR" smtClean="0"/>
              <a:t>23</a:t>
            </a:fld>
            <a:endParaRPr kumimoji="0" lang="el-GR"/>
          </a:p>
        </p:txBody>
      </p:sp>
      <p:pic>
        <p:nvPicPr>
          <p:cNvPr id="474" name="Picture 473"/>
          <p:cNvPicPr>
            <a:picLocks noChangeAspect="1"/>
          </p:cNvPicPr>
          <p:nvPr/>
        </p:nvPicPr>
        <p:blipFill>
          <a:blip r:embed="rId2"/>
          <a:stretch>
            <a:fillRect/>
          </a:stretch>
        </p:blipFill>
        <p:spPr>
          <a:xfrm>
            <a:off x="285143" y="1588990"/>
            <a:ext cx="8382000" cy="4981575"/>
          </a:xfrm>
          <a:prstGeom prst="rect">
            <a:avLst/>
          </a:prstGeom>
        </p:spPr>
      </p:pic>
    </p:spTree>
    <p:extLst>
      <p:ext uri="{BB962C8B-B14F-4D97-AF65-F5344CB8AC3E}">
        <p14:creationId xmlns:p14="http://schemas.microsoft.com/office/powerpoint/2010/main" val="4283015968"/>
      </p:ext>
    </p:extLst>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f-ZA" dirty="0"/>
              <a:t>ISO </a:t>
            </a:r>
            <a:r>
              <a:rPr lang="af-ZA" dirty="0" smtClean="0"/>
              <a:t>37120 </a:t>
            </a:r>
            <a:r>
              <a:rPr lang="en-US" dirty="0" smtClean="0"/>
              <a:t>Indicators/2</a:t>
            </a:r>
            <a:endParaRPr lang="el-GR" dirty="0"/>
          </a:p>
        </p:txBody>
      </p:sp>
      <p:sp>
        <p:nvSpPr>
          <p:cNvPr id="4" name="Slide Number Placeholder 3"/>
          <p:cNvSpPr>
            <a:spLocks noGrp="1"/>
          </p:cNvSpPr>
          <p:nvPr>
            <p:ph type="sldNum" sz="quarter" idx="12"/>
          </p:nvPr>
        </p:nvSpPr>
        <p:spPr/>
        <p:txBody>
          <a:bodyPr/>
          <a:lstStyle/>
          <a:p>
            <a:fld id="{515FC477-0A05-4F3E-8EE9-E015C9089D56}" type="slidenum">
              <a:rPr lang="el-GR" smtClean="0"/>
              <a:t>24</a:t>
            </a:fld>
            <a:endParaRPr kumimoji="0" lang="el-GR"/>
          </a:p>
        </p:txBody>
      </p:sp>
      <p:pic>
        <p:nvPicPr>
          <p:cNvPr id="3" name="Picture 2"/>
          <p:cNvPicPr>
            <a:picLocks noChangeAspect="1"/>
          </p:cNvPicPr>
          <p:nvPr/>
        </p:nvPicPr>
        <p:blipFill>
          <a:blip r:embed="rId2"/>
          <a:stretch>
            <a:fillRect/>
          </a:stretch>
        </p:blipFill>
        <p:spPr>
          <a:xfrm>
            <a:off x="434205" y="1460500"/>
            <a:ext cx="8153400" cy="4895850"/>
          </a:xfrm>
          <a:prstGeom prst="rect">
            <a:avLst/>
          </a:prstGeom>
        </p:spPr>
      </p:pic>
    </p:spTree>
    <p:extLst>
      <p:ext uri="{BB962C8B-B14F-4D97-AF65-F5344CB8AC3E}">
        <p14:creationId xmlns:p14="http://schemas.microsoft.com/office/powerpoint/2010/main" val="1950669433"/>
      </p:ext>
    </p:extLst>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f-ZA" dirty="0"/>
              <a:t>ISO 37120:2018 </a:t>
            </a:r>
            <a:r>
              <a:rPr lang="en-US" dirty="0" smtClean="0"/>
              <a:t>An </a:t>
            </a:r>
            <a:r>
              <a:rPr lang="en-US" dirty="0" smtClean="0"/>
              <a:t>example of an indicator</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95402523"/>
              </p:ext>
            </p:extLst>
          </p:nvPr>
        </p:nvGraphicFramePr>
        <p:xfrm>
          <a:off x="457200" y="1828800"/>
          <a:ext cx="8686800" cy="4297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515FC477-0A05-4F3E-8EE9-E015C9089D56}" type="slidenum">
              <a:rPr lang="el-GR" smtClean="0"/>
              <a:t>25</a:t>
            </a:fld>
            <a:endParaRPr kumimoji="0" lang="el-GR"/>
          </a:p>
        </p:txBody>
      </p:sp>
      <p:sp>
        <p:nvSpPr>
          <p:cNvPr id="5" name="Oval Callout 4"/>
          <p:cNvSpPr/>
          <p:nvPr/>
        </p:nvSpPr>
        <p:spPr>
          <a:xfrm>
            <a:off x="2411760" y="5085184"/>
            <a:ext cx="4320480" cy="1271166"/>
          </a:xfrm>
          <a:prstGeom prst="wedgeEllipseCallout">
            <a:avLst>
              <a:gd name="adj1" fmla="val -340"/>
              <a:gd name="adj2" fmla="val -1113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t>A city’s unemployment rate shall be calculated as the number of working-age primary residents who during the survey reference period were not in paid employment or self-employment, but available for work and seeking work (numerator) divided by the total </a:t>
            </a:r>
            <a:r>
              <a:rPr lang="en-US" sz="900" dirty="0" err="1"/>
              <a:t>labour</a:t>
            </a:r>
            <a:r>
              <a:rPr lang="en-US" sz="900" dirty="0"/>
              <a:t> force (denominator). The result shall be multiplied by 100 and expressed as a percentage.</a:t>
            </a:r>
            <a:endParaRPr lang="el-GR" sz="900" dirty="0"/>
          </a:p>
        </p:txBody>
      </p:sp>
      <p:pic>
        <p:nvPicPr>
          <p:cNvPr id="6" name="Picture 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79512" y="5848974"/>
            <a:ext cx="936104" cy="853628"/>
          </a:xfrm>
          <a:prstGeom prst="rect">
            <a:avLst/>
          </a:prstGeom>
        </p:spPr>
      </p:pic>
      <p:sp>
        <p:nvSpPr>
          <p:cNvPr id="7" name="Rectangle 6"/>
          <p:cNvSpPr/>
          <p:nvPr/>
        </p:nvSpPr>
        <p:spPr>
          <a:xfrm>
            <a:off x="2708150" y="6312805"/>
            <a:ext cx="2824812" cy="351378"/>
          </a:xfrm>
          <a:prstGeom prst="rect">
            <a:avLst/>
          </a:prstGeom>
        </p:spPr>
        <p:txBody>
          <a:bodyPr wrap="none">
            <a:spAutoFit/>
          </a:bodyPr>
          <a:lstStyle/>
          <a:p>
            <a:pPr algn="ctr">
              <a:lnSpc>
                <a:spcPct val="115000"/>
              </a:lnSpc>
            </a:pPr>
            <a:r>
              <a:rPr lang="en-GB" sz="1600" b="1" kern="0" dirty="0">
                <a:solidFill>
                  <a:srgbClr val="365F91"/>
                </a:solidFill>
                <a:latin typeface="Cambria" panose="02040503050406030204" pitchFamily="18" charset="0"/>
                <a:ea typeface="Times New Roman" panose="02020603050405020304" pitchFamily="18" charset="0"/>
                <a:cs typeface="Times New Roman" panose="02020603050405020304" pitchFamily="18" charset="0"/>
              </a:rPr>
              <a:t>SmartStatistics4SmartCities</a:t>
            </a:r>
            <a:endParaRPr lang="el-GR" sz="10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5016378"/>
      </p:ext>
    </p:extLst>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Mapping of indicators to United Nations Sustainable Development Goals (SDGs)</a:t>
            </a:r>
            <a:endParaRPr lang="el-GR" dirty="0"/>
          </a:p>
        </p:txBody>
      </p:sp>
      <p:sp>
        <p:nvSpPr>
          <p:cNvPr id="4" name="Slide Number Placeholder 3"/>
          <p:cNvSpPr>
            <a:spLocks noGrp="1"/>
          </p:cNvSpPr>
          <p:nvPr>
            <p:ph type="sldNum" sz="quarter" idx="12"/>
          </p:nvPr>
        </p:nvSpPr>
        <p:spPr/>
        <p:txBody>
          <a:bodyPr/>
          <a:lstStyle/>
          <a:p>
            <a:fld id="{515FC477-0A05-4F3E-8EE9-E015C9089D56}" type="slidenum">
              <a:rPr lang="el-GR" smtClean="0"/>
              <a:t>26</a:t>
            </a:fld>
            <a:endParaRPr kumimoji="0" lang="el-GR"/>
          </a:p>
        </p:txBody>
      </p:sp>
      <p:pic>
        <p:nvPicPr>
          <p:cNvPr id="5" name="Picture 4"/>
          <p:cNvPicPr>
            <a:picLocks noChangeAspect="1"/>
          </p:cNvPicPr>
          <p:nvPr/>
        </p:nvPicPr>
        <p:blipFill>
          <a:blip r:embed="rId2"/>
          <a:stretch>
            <a:fillRect/>
          </a:stretch>
        </p:blipFill>
        <p:spPr>
          <a:xfrm>
            <a:off x="1803144" y="3501008"/>
            <a:ext cx="6883656" cy="2628305"/>
          </a:xfrm>
          <a:prstGeom prst="rect">
            <a:avLst/>
          </a:prstGeom>
        </p:spPr>
      </p:pic>
      <p:pic>
        <p:nvPicPr>
          <p:cNvPr id="3074" name="Picture 2" descr="ÎÏÎ¿ÏÎ­Î»ÎµÏÎ¼Î± ÎµÎ¹ÎºÏÎ½Î±Ï Î³Î¹Î± United Nations Sustainable Development Goals"/>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7200" y="1988840"/>
            <a:ext cx="2577088" cy="1596520"/>
          </a:xfrm>
          <a:prstGeom prst="rect">
            <a:avLst/>
          </a:prstGeom>
          <a:noFill/>
          <a:extLst>
            <a:ext uri="{909E8E84-426E-40DD-AFC4-6F175D3DCCD1}">
              <a14:hiddenFill xmlns:a14="http://schemas.microsoft.com/office/drawing/2010/main">
                <a:solidFill>
                  <a:srgbClr val="FFFFFF"/>
                </a:solidFill>
              </a14:hiddenFill>
            </a:ext>
          </a:extLst>
        </p:spPr>
      </p:pic>
      <p:sp>
        <p:nvSpPr>
          <p:cNvPr id="6" name="Right Arrow 5"/>
          <p:cNvSpPr/>
          <p:nvPr/>
        </p:nvSpPr>
        <p:spPr>
          <a:xfrm rot="2234145">
            <a:off x="891973" y="3799239"/>
            <a:ext cx="864096" cy="446695"/>
          </a:xfrm>
          <a:prstGeom prst="rightArrow">
            <a:avLst>
              <a:gd name="adj1" fmla="val 50000"/>
              <a:gd name="adj2" fmla="val 3460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Picture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79512" y="5848974"/>
            <a:ext cx="936104" cy="853628"/>
          </a:xfrm>
          <a:prstGeom prst="rect">
            <a:avLst/>
          </a:prstGeom>
        </p:spPr>
      </p:pic>
      <p:sp>
        <p:nvSpPr>
          <p:cNvPr id="9" name="Rectangle 8"/>
          <p:cNvSpPr/>
          <p:nvPr/>
        </p:nvSpPr>
        <p:spPr>
          <a:xfrm>
            <a:off x="2708150" y="6312805"/>
            <a:ext cx="2824812" cy="351378"/>
          </a:xfrm>
          <a:prstGeom prst="rect">
            <a:avLst/>
          </a:prstGeom>
        </p:spPr>
        <p:txBody>
          <a:bodyPr wrap="none">
            <a:spAutoFit/>
          </a:bodyPr>
          <a:lstStyle/>
          <a:p>
            <a:pPr algn="ctr">
              <a:lnSpc>
                <a:spcPct val="115000"/>
              </a:lnSpc>
            </a:pPr>
            <a:r>
              <a:rPr lang="en-GB" sz="1600" b="1" kern="0" dirty="0">
                <a:solidFill>
                  <a:srgbClr val="365F91"/>
                </a:solidFill>
                <a:latin typeface="Cambria" panose="02040503050406030204" pitchFamily="18" charset="0"/>
                <a:ea typeface="Times New Roman" panose="02020603050405020304" pitchFamily="18" charset="0"/>
                <a:cs typeface="Times New Roman" panose="02020603050405020304" pitchFamily="18" charset="0"/>
              </a:rPr>
              <a:t>SmartStatistics4SmartCities</a:t>
            </a:r>
            <a:endParaRPr lang="el-GR" sz="10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0202795"/>
      </p:ext>
    </p:extLst>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t="15001" r="5900" b="8000"/>
          <a:stretch/>
        </p:blipFill>
        <p:spPr>
          <a:xfrm>
            <a:off x="235293" y="1828800"/>
            <a:ext cx="8917337" cy="4104456"/>
          </a:xfrm>
          <a:prstGeom prst="rect">
            <a:avLst/>
          </a:prstGeom>
        </p:spPr>
      </p:pic>
      <p:sp>
        <p:nvSpPr>
          <p:cNvPr id="6" name="Title 5"/>
          <p:cNvSpPr>
            <a:spLocks noGrp="1"/>
          </p:cNvSpPr>
          <p:nvPr>
            <p:ph type="title"/>
          </p:nvPr>
        </p:nvSpPr>
        <p:spPr/>
        <p:txBody>
          <a:bodyPr>
            <a:normAutofit fontScale="90000"/>
          </a:bodyPr>
          <a:lstStyle/>
          <a:p>
            <a:r>
              <a:rPr lang="af-ZA" dirty="0" smtClean="0"/>
              <a:t>Data for cities (ISO 37120)</a:t>
            </a:r>
            <a:br>
              <a:rPr lang="af-ZA" dirty="0" smtClean="0"/>
            </a:br>
            <a:r>
              <a:rPr lang="af-ZA" dirty="0" smtClean="0"/>
              <a:t>http</a:t>
            </a:r>
            <a:r>
              <a:rPr lang="af-ZA" dirty="0"/>
              <a:t>://www.dataforcities.org/</a:t>
            </a:r>
            <a:endParaRPr lang="el-GR" dirty="0"/>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79512" y="5848974"/>
            <a:ext cx="936104" cy="853628"/>
          </a:xfrm>
          <a:prstGeom prst="rect">
            <a:avLst/>
          </a:prstGeom>
        </p:spPr>
      </p:pic>
      <p:sp>
        <p:nvSpPr>
          <p:cNvPr id="7" name="Rectangle 6"/>
          <p:cNvSpPr/>
          <p:nvPr/>
        </p:nvSpPr>
        <p:spPr>
          <a:xfrm>
            <a:off x="2708150" y="6312805"/>
            <a:ext cx="2824812" cy="351378"/>
          </a:xfrm>
          <a:prstGeom prst="rect">
            <a:avLst/>
          </a:prstGeom>
        </p:spPr>
        <p:txBody>
          <a:bodyPr wrap="none">
            <a:spAutoFit/>
          </a:bodyPr>
          <a:lstStyle/>
          <a:p>
            <a:pPr algn="ctr">
              <a:lnSpc>
                <a:spcPct val="115000"/>
              </a:lnSpc>
            </a:pPr>
            <a:r>
              <a:rPr lang="en-GB" sz="1600" b="1" kern="0" dirty="0">
                <a:solidFill>
                  <a:srgbClr val="365F91"/>
                </a:solidFill>
                <a:latin typeface="Cambria" panose="02040503050406030204" pitchFamily="18" charset="0"/>
                <a:ea typeface="Times New Roman" panose="02020603050405020304" pitchFamily="18" charset="0"/>
                <a:cs typeface="Times New Roman" panose="02020603050405020304" pitchFamily="18" charset="0"/>
              </a:rPr>
              <a:t>SmartStatistics4SmartCities</a:t>
            </a:r>
            <a:endParaRPr lang="el-GR" sz="10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0106798"/>
      </p:ext>
    </p:extLst>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70864" y="1340768"/>
            <a:ext cx="8855968" cy="4941645"/>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79512" y="5848974"/>
            <a:ext cx="936104" cy="853628"/>
          </a:xfrm>
          <a:prstGeom prst="rect">
            <a:avLst/>
          </a:prstGeom>
        </p:spPr>
      </p:pic>
      <p:sp>
        <p:nvSpPr>
          <p:cNvPr id="8" name="Rectangle 7"/>
          <p:cNvSpPr/>
          <p:nvPr/>
        </p:nvSpPr>
        <p:spPr>
          <a:xfrm>
            <a:off x="2708150" y="6312805"/>
            <a:ext cx="2824812" cy="351378"/>
          </a:xfrm>
          <a:prstGeom prst="rect">
            <a:avLst/>
          </a:prstGeom>
        </p:spPr>
        <p:txBody>
          <a:bodyPr wrap="none">
            <a:spAutoFit/>
          </a:bodyPr>
          <a:lstStyle/>
          <a:p>
            <a:pPr algn="ctr">
              <a:lnSpc>
                <a:spcPct val="115000"/>
              </a:lnSpc>
            </a:pPr>
            <a:r>
              <a:rPr lang="en-GB" sz="1600" b="1" kern="0" dirty="0">
                <a:solidFill>
                  <a:srgbClr val="365F91"/>
                </a:solidFill>
                <a:latin typeface="Cambria" panose="02040503050406030204" pitchFamily="18" charset="0"/>
                <a:ea typeface="Times New Roman" panose="02020603050405020304" pitchFamily="18" charset="0"/>
                <a:cs typeface="Times New Roman" panose="02020603050405020304" pitchFamily="18" charset="0"/>
              </a:rPr>
              <a:t>SmartStatistics4SmartCities</a:t>
            </a:r>
            <a:endParaRPr lang="el-GR" sz="10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9745455"/>
      </p:ext>
    </p:extLst>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World Council on City data – Dubai </a:t>
            </a:r>
            <a:r>
              <a:rPr lang="en-US" dirty="0" smtClean="0">
                <a:sym typeface="Wingdings" panose="05000000000000000000" pitchFamily="2" charset="2"/>
              </a:rPr>
              <a:t> Education</a:t>
            </a:r>
            <a:endParaRPr lang="el-GR" dirty="0"/>
          </a:p>
        </p:txBody>
      </p:sp>
      <p:sp>
        <p:nvSpPr>
          <p:cNvPr id="4" name="Slide Number Placeholder 3"/>
          <p:cNvSpPr>
            <a:spLocks noGrp="1"/>
          </p:cNvSpPr>
          <p:nvPr>
            <p:ph type="sldNum" sz="quarter" idx="12"/>
          </p:nvPr>
        </p:nvSpPr>
        <p:spPr/>
        <p:txBody>
          <a:bodyPr/>
          <a:lstStyle/>
          <a:p>
            <a:fld id="{515FC477-0A05-4F3E-8EE9-E015C9089D56}" type="slidenum">
              <a:rPr lang="el-GR" smtClean="0"/>
              <a:t>29</a:t>
            </a:fld>
            <a:endParaRPr kumimoji="0" lang="el-GR"/>
          </a:p>
        </p:txBody>
      </p:sp>
      <p:pic>
        <p:nvPicPr>
          <p:cNvPr id="5" name="Picture 4"/>
          <p:cNvPicPr>
            <a:picLocks noChangeAspect="1"/>
          </p:cNvPicPr>
          <p:nvPr/>
        </p:nvPicPr>
        <p:blipFill rotWithShape="1">
          <a:blip r:embed="rId2"/>
          <a:srcRect t="13601" b="5200"/>
          <a:stretch/>
        </p:blipFill>
        <p:spPr>
          <a:xfrm>
            <a:off x="114178" y="1661269"/>
            <a:ext cx="9179083" cy="4192488"/>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4178" y="6021288"/>
            <a:ext cx="936104" cy="853628"/>
          </a:xfrm>
          <a:prstGeom prst="rect">
            <a:avLst/>
          </a:prstGeom>
        </p:spPr>
      </p:pic>
      <p:sp>
        <p:nvSpPr>
          <p:cNvPr id="7" name="Rectangle 6"/>
          <p:cNvSpPr/>
          <p:nvPr/>
        </p:nvSpPr>
        <p:spPr>
          <a:xfrm>
            <a:off x="2642816" y="6389990"/>
            <a:ext cx="2824812" cy="351378"/>
          </a:xfrm>
          <a:prstGeom prst="rect">
            <a:avLst/>
          </a:prstGeom>
        </p:spPr>
        <p:txBody>
          <a:bodyPr wrap="none">
            <a:spAutoFit/>
          </a:bodyPr>
          <a:lstStyle/>
          <a:p>
            <a:pPr algn="ctr">
              <a:lnSpc>
                <a:spcPct val="115000"/>
              </a:lnSpc>
            </a:pPr>
            <a:r>
              <a:rPr lang="en-GB" sz="1600" b="1" kern="0" dirty="0">
                <a:solidFill>
                  <a:srgbClr val="365F91"/>
                </a:solidFill>
                <a:latin typeface="Cambria" panose="02040503050406030204" pitchFamily="18" charset="0"/>
                <a:ea typeface="Times New Roman" panose="02020603050405020304" pitchFamily="18" charset="0"/>
                <a:cs typeface="Times New Roman" panose="02020603050405020304" pitchFamily="18" charset="0"/>
              </a:rPr>
              <a:t>SmartStatistics4SmartCities</a:t>
            </a:r>
            <a:endParaRPr lang="el-GR" sz="10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3688358"/>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Defining a </a:t>
            </a:r>
            <a:r>
              <a:rPr lang="en-US" dirty="0">
                <a:solidFill>
                  <a:srgbClr val="FF0000"/>
                </a:solidFill>
              </a:rPr>
              <a:t>S</a:t>
            </a:r>
            <a:r>
              <a:rPr lang="en-US" dirty="0" smtClean="0">
                <a:solidFill>
                  <a:srgbClr val="FF0000"/>
                </a:solidFill>
              </a:rPr>
              <a:t>ustainable </a:t>
            </a:r>
            <a:r>
              <a:rPr lang="en-US" dirty="0"/>
              <a:t>S</a:t>
            </a:r>
            <a:r>
              <a:rPr lang="en-US" dirty="0" smtClean="0"/>
              <a:t>mart City (SSC)</a:t>
            </a:r>
            <a:endParaRPr lang="el-GR" dirty="0"/>
          </a:p>
        </p:txBody>
      </p:sp>
      <p:sp>
        <p:nvSpPr>
          <p:cNvPr id="4" name="Text Box 12"/>
          <p:cNvSpPr txBox="1">
            <a:spLocks noChangeArrowheads="1"/>
          </p:cNvSpPr>
          <p:nvPr/>
        </p:nvSpPr>
        <p:spPr bwMode="auto">
          <a:xfrm>
            <a:off x="755576" y="2204864"/>
            <a:ext cx="7931223" cy="3600400"/>
          </a:xfrm>
          <a:prstGeom prst="rect">
            <a:avLst/>
          </a:prstGeom>
          <a:solidFill>
            <a:schemeClr val="accent1">
              <a:lumMod val="40000"/>
              <a:lumOff val="6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0" vert="horz" wrap="square" lIns="91440" tIns="91440" rIns="91440" bIns="91440" anchor="t" anchorCtr="0" upright="1">
            <a:noAutofit/>
          </a:bodyPr>
          <a:lstStyle/>
          <a:p>
            <a:pPr marL="0" marR="0" algn="ctr" hangingPunct="0">
              <a:spcBef>
                <a:spcPts val="600"/>
              </a:spcBef>
              <a:spcAft>
                <a:spcPts val="0"/>
              </a:spcAft>
              <a:tabLst>
                <a:tab pos="504190" algn="l"/>
                <a:tab pos="756285" algn="l"/>
                <a:tab pos="1008380" algn="l"/>
                <a:tab pos="1260475" algn="l"/>
              </a:tabLst>
            </a:pPr>
            <a:r>
              <a:rPr lang="en-US" sz="2400" dirty="0" smtClean="0">
                <a:effectLst/>
                <a:latin typeface="+mj-lt"/>
                <a:ea typeface="Malgun Gothic" panose="020B0503020000020004" pitchFamily="34" charset="-127"/>
                <a:cs typeface="Segoe UI Light" panose="020B0502040204020203" pitchFamily="34" charset="0"/>
              </a:rPr>
              <a:t>A </a:t>
            </a:r>
            <a:r>
              <a:rPr lang="en-US" sz="2400" dirty="0">
                <a:effectLst/>
                <a:latin typeface="+mj-lt"/>
                <a:ea typeface="Malgun Gothic" panose="020B0503020000020004" pitchFamily="34" charset="-127"/>
                <a:cs typeface="Segoe UI Light" panose="020B0502040204020203" pitchFamily="34" charset="0"/>
              </a:rPr>
              <a:t>Smart Sustainable City (SSC) is an innovative city that uses information and communication technologies (ICTs) and other means </a:t>
            </a:r>
            <a:r>
              <a:rPr lang="en-US" sz="2400" dirty="0">
                <a:solidFill>
                  <a:srgbClr val="FF0000"/>
                </a:solidFill>
                <a:effectLst/>
                <a:latin typeface="+mj-lt"/>
                <a:ea typeface="Malgun Gothic" panose="020B0503020000020004" pitchFamily="34" charset="-127"/>
                <a:cs typeface="Segoe UI Light" panose="020B0502040204020203" pitchFamily="34" charset="0"/>
              </a:rPr>
              <a:t>to improve quality of life, efficiency of urban operation and services, and competitiveness</a:t>
            </a:r>
            <a:r>
              <a:rPr lang="en-US" sz="2400" dirty="0">
                <a:effectLst/>
                <a:latin typeface="+mj-lt"/>
                <a:ea typeface="Malgun Gothic" panose="020B0503020000020004" pitchFamily="34" charset="-127"/>
                <a:cs typeface="Segoe UI Light" panose="020B0502040204020203" pitchFamily="34" charset="0"/>
              </a:rPr>
              <a:t>, while ensuring that it meets the needs of </a:t>
            </a:r>
            <a:r>
              <a:rPr lang="en-US" sz="2400" dirty="0">
                <a:solidFill>
                  <a:srgbClr val="FF0000"/>
                </a:solidFill>
                <a:effectLst/>
                <a:latin typeface="+mj-lt"/>
                <a:ea typeface="Malgun Gothic" panose="020B0503020000020004" pitchFamily="34" charset="-127"/>
                <a:cs typeface="Segoe UI Light" panose="020B0502040204020203" pitchFamily="34" charset="0"/>
              </a:rPr>
              <a:t>present and future generations </a:t>
            </a:r>
            <a:r>
              <a:rPr lang="en-US" sz="2400" dirty="0">
                <a:effectLst/>
                <a:latin typeface="+mj-lt"/>
                <a:ea typeface="Malgun Gothic" panose="020B0503020000020004" pitchFamily="34" charset="-127"/>
                <a:cs typeface="Segoe UI Light" panose="020B0502040204020203" pitchFamily="34" charset="0"/>
              </a:rPr>
              <a:t>with respect to economic, social and environmental </a:t>
            </a:r>
            <a:r>
              <a:rPr lang="en-US" sz="2400" dirty="0" smtClean="0">
                <a:effectLst/>
                <a:latin typeface="+mj-lt"/>
                <a:ea typeface="Malgun Gothic" panose="020B0503020000020004" pitchFamily="34" charset="-127"/>
                <a:cs typeface="Segoe UI Light" panose="020B0502040204020203" pitchFamily="34" charset="0"/>
              </a:rPr>
              <a:t>aspects.</a:t>
            </a:r>
            <a:endParaRPr lang="el-GR" sz="2400" dirty="0">
              <a:effectLst/>
              <a:latin typeface="+mj-lt"/>
              <a:ea typeface="Malgun Gothic" panose="020B0503020000020004" pitchFamily="34" charset="-127"/>
              <a:cs typeface="Segoe UI Light" panose="020B0502040204020203" pitchFamily="34" charset="0"/>
            </a:endParaRPr>
          </a:p>
        </p:txBody>
      </p:sp>
      <p:sp>
        <p:nvSpPr>
          <p:cNvPr id="5" name="Rectangle 4"/>
          <p:cNvSpPr/>
          <p:nvPr/>
        </p:nvSpPr>
        <p:spPr>
          <a:xfrm>
            <a:off x="4427985" y="5482207"/>
            <a:ext cx="4032448" cy="307777"/>
          </a:xfrm>
          <a:prstGeom prst="rect">
            <a:avLst/>
          </a:prstGeom>
        </p:spPr>
        <p:txBody>
          <a:bodyPr wrap="square">
            <a:spAutoFit/>
          </a:bodyPr>
          <a:lstStyle/>
          <a:p>
            <a:pPr algn="just" hangingPunct="0">
              <a:spcBef>
                <a:spcPts val="600"/>
              </a:spcBef>
              <a:tabLst>
                <a:tab pos="504190" algn="l"/>
                <a:tab pos="756285" algn="l"/>
                <a:tab pos="1008380" algn="l"/>
                <a:tab pos="1260475" algn="l"/>
                <a:tab pos="504190" algn="l"/>
                <a:tab pos="756285" algn="l"/>
                <a:tab pos="1008380" algn="l"/>
                <a:tab pos="1260475" algn="l"/>
                <a:tab pos="6120765" algn="r"/>
              </a:tabLst>
            </a:pPr>
            <a:r>
              <a:rPr lang="en-GB" sz="1400" i="1" dirty="0">
                <a:latin typeface="Arial" panose="020B0604020202020204" pitchFamily="34" charset="0"/>
                <a:ea typeface="Malgun Gothic" panose="020B0503020000020004" pitchFamily="34" charset="-127"/>
              </a:rPr>
              <a:t>ITU-T Focus Group on Smart Sustainable Cities</a:t>
            </a:r>
            <a:endParaRPr lang="el-GR" sz="1100" i="1" dirty="0">
              <a:effectLst/>
              <a:latin typeface="Times New Roman" panose="02020603050405020304" pitchFamily="18" charset="0"/>
              <a:ea typeface="Malgun Gothic" panose="020B0503020000020004" pitchFamily="34" charset="-127"/>
            </a:endParaRPr>
          </a:p>
        </p:txBody>
      </p:sp>
      <p:sp>
        <p:nvSpPr>
          <p:cNvPr id="6" name="Slide Number Placeholder 5"/>
          <p:cNvSpPr>
            <a:spLocks noGrp="1"/>
          </p:cNvSpPr>
          <p:nvPr>
            <p:ph type="sldNum" sz="quarter" idx="12"/>
          </p:nvPr>
        </p:nvSpPr>
        <p:spPr/>
        <p:txBody>
          <a:bodyPr/>
          <a:lstStyle/>
          <a:p>
            <a:fld id="{515FC477-0A05-4F3E-8EE9-E015C9089D56}" type="slidenum">
              <a:rPr lang="el-GR" smtClean="0"/>
              <a:t>3</a:t>
            </a:fld>
            <a:endParaRPr kumimoji="0" lang="el-GR"/>
          </a:p>
        </p:txBody>
      </p:sp>
      <p:pic>
        <p:nvPicPr>
          <p:cNvPr id="7" name="Picture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79512" y="5848974"/>
            <a:ext cx="936104" cy="853628"/>
          </a:xfrm>
          <a:prstGeom prst="rect">
            <a:avLst/>
          </a:prstGeom>
        </p:spPr>
      </p:pic>
      <p:sp>
        <p:nvSpPr>
          <p:cNvPr id="8" name="Rectangle 7"/>
          <p:cNvSpPr/>
          <p:nvPr/>
        </p:nvSpPr>
        <p:spPr>
          <a:xfrm>
            <a:off x="2708150" y="6312805"/>
            <a:ext cx="2824812" cy="351378"/>
          </a:xfrm>
          <a:prstGeom prst="rect">
            <a:avLst/>
          </a:prstGeom>
        </p:spPr>
        <p:txBody>
          <a:bodyPr wrap="none">
            <a:spAutoFit/>
          </a:bodyPr>
          <a:lstStyle/>
          <a:p>
            <a:pPr algn="ctr">
              <a:lnSpc>
                <a:spcPct val="115000"/>
              </a:lnSpc>
            </a:pPr>
            <a:r>
              <a:rPr lang="en-GB" sz="1600" b="1" kern="0" dirty="0">
                <a:solidFill>
                  <a:srgbClr val="365F91"/>
                </a:solidFill>
                <a:latin typeface="Cambria" panose="02040503050406030204" pitchFamily="18" charset="0"/>
                <a:ea typeface="Times New Roman" panose="02020603050405020304" pitchFamily="18" charset="0"/>
                <a:cs typeface="Times New Roman" panose="02020603050405020304" pitchFamily="18" charset="0"/>
              </a:rPr>
              <a:t>SmartStatistics4SmartCities</a:t>
            </a:r>
            <a:endParaRPr lang="el-GR" sz="10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5547954"/>
      </p:ext>
    </p:extLst>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ISO 37123 </a:t>
            </a:r>
            <a:endParaRPr lang="en-US" dirty="0"/>
          </a:p>
        </p:txBody>
      </p:sp>
      <p:sp>
        <p:nvSpPr>
          <p:cNvPr id="5" name="Text Placeholder 4"/>
          <p:cNvSpPr>
            <a:spLocks noGrp="1"/>
          </p:cNvSpPr>
          <p:nvPr>
            <p:ph type="body" idx="1"/>
          </p:nvPr>
        </p:nvSpPr>
        <p:spPr/>
        <p:txBody>
          <a:bodyPr/>
          <a:lstStyle/>
          <a:p>
            <a:r>
              <a:rPr lang="en-US" dirty="0" smtClean="0"/>
              <a:t>Indicators for resilient cities</a:t>
            </a:r>
            <a:endParaRPr lang="en-US" dirty="0"/>
          </a:p>
        </p:txBody>
      </p:sp>
      <p:sp>
        <p:nvSpPr>
          <p:cNvPr id="2" name="Slide Number Placeholder 1"/>
          <p:cNvSpPr>
            <a:spLocks noGrp="1"/>
          </p:cNvSpPr>
          <p:nvPr>
            <p:ph type="sldNum" sz="quarter" idx="12"/>
          </p:nvPr>
        </p:nvSpPr>
        <p:spPr/>
        <p:txBody>
          <a:bodyPr/>
          <a:lstStyle/>
          <a:p>
            <a:fld id="{515FC477-0A05-4F3E-8EE9-E015C9089D56}" type="slidenum">
              <a:rPr lang="el-GR" smtClean="0"/>
              <a:t>30</a:t>
            </a:fld>
            <a:endParaRPr kumimoji="0" lang="el-GR"/>
          </a:p>
        </p:txBody>
      </p:sp>
      <p:pic>
        <p:nvPicPr>
          <p:cNvPr id="6146" name="Picture 2" descr="Î£ÏÎµÏÎ¹ÎºÎ® ÎµÎ¹ÎºÏÎ½Î±"/>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1403648" y="3428524"/>
            <a:ext cx="6480720" cy="276819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79512" y="5848974"/>
            <a:ext cx="936104" cy="853628"/>
          </a:xfrm>
          <a:prstGeom prst="rect">
            <a:avLst/>
          </a:prstGeom>
        </p:spPr>
      </p:pic>
      <p:sp>
        <p:nvSpPr>
          <p:cNvPr id="7" name="Rectangle 6"/>
          <p:cNvSpPr/>
          <p:nvPr/>
        </p:nvSpPr>
        <p:spPr>
          <a:xfrm>
            <a:off x="2708150" y="6312805"/>
            <a:ext cx="2824812" cy="351378"/>
          </a:xfrm>
          <a:prstGeom prst="rect">
            <a:avLst/>
          </a:prstGeom>
        </p:spPr>
        <p:txBody>
          <a:bodyPr wrap="none">
            <a:spAutoFit/>
          </a:bodyPr>
          <a:lstStyle/>
          <a:p>
            <a:pPr algn="ctr">
              <a:lnSpc>
                <a:spcPct val="115000"/>
              </a:lnSpc>
            </a:pPr>
            <a:r>
              <a:rPr lang="en-GB" sz="1600" b="1" kern="0" dirty="0">
                <a:solidFill>
                  <a:srgbClr val="365F91"/>
                </a:solidFill>
                <a:latin typeface="Cambria" panose="02040503050406030204" pitchFamily="18" charset="0"/>
                <a:ea typeface="Times New Roman" panose="02020603050405020304" pitchFamily="18" charset="0"/>
                <a:cs typeface="Times New Roman" panose="02020603050405020304" pitchFamily="18" charset="0"/>
              </a:rPr>
              <a:t>SmartStatistics4SmartCities</a:t>
            </a:r>
            <a:endParaRPr lang="el-GR" sz="10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1264234"/>
      </p:ext>
    </p:extLst>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Definition of resilient city </a:t>
            </a:r>
            <a:endParaRPr lang="el-GR" dirty="0"/>
          </a:p>
        </p:txBody>
      </p:sp>
      <p:sp>
        <p:nvSpPr>
          <p:cNvPr id="4" name="Slide Number Placeholder 3"/>
          <p:cNvSpPr>
            <a:spLocks noGrp="1"/>
          </p:cNvSpPr>
          <p:nvPr>
            <p:ph type="sldNum" sz="quarter" idx="12"/>
          </p:nvPr>
        </p:nvSpPr>
        <p:spPr/>
        <p:txBody>
          <a:bodyPr/>
          <a:lstStyle/>
          <a:p>
            <a:fld id="{515FC477-0A05-4F3E-8EE9-E015C9089D56}" type="slidenum">
              <a:rPr lang="el-GR" smtClean="0"/>
              <a:t>31</a:t>
            </a:fld>
            <a:endParaRPr kumimoji="0" lang="el-GR"/>
          </a:p>
        </p:txBody>
      </p:sp>
      <p:sp>
        <p:nvSpPr>
          <p:cNvPr id="8" name="TextBox 7"/>
          <p:cNvSpPr txBox="1"/>
          <p:nvPr/>
        </p:nvSpPr>
        <p:spPr>
          <a:xfrm>
            <a:off x="457200" y="1988840"/>
            <a:ext cx="8229600" cy="3170099"/>
          </a:xfrm>
          <a:prstGeom prst="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endParaRPr lang="en-US" sz="2000" dirty="0" smtClean="0"/>
          </a:p>
          <a:p>
            <a:r>
              <a:rPr lang="en-US" sz="2000" dirty="0"/>
              <a:t>A </a:t>
            </a:r>
            <a:r>
              <a:rPr lang="en-US" sz="2000" dirty="0" smtClean="0">
                <a:solidFill>
                  <a:srgbClr val="FF0000"/>
                </a:solidFill>
              </a:rPr>
              <a:t>R</a:t>
            </a:r>
            <a:r>
              <a:rPr lang="en-US" sz="2000" dirty="0" smtClean="0">
                <a:solidFill>
                  <a:srgbClr val="FF0000"/>
                </a:solidFill>
              </a:rPr>
              <a:t>esilient </a:t>
            </a:r>
            <a:r>
              <a:rPr lang="en-US" sz="2000" dirty="0">
                <a:solidFill>
                  <a:srgbClr val="FF0000"/>
                </a:solidFill>
              </a:rPr>
              <a:t>City </a:t>
            </a:r>
            <a:r>
              <a:rPr lang="en-US" sz="2000" dirty="0"/>
              <a:t>is a city that is able to manage, adapt, maintain and ensure city services and </a:t>
            </a:r>
            <a:r>
              <a:rPr lang="en-US" sz="2000" dirty="0" smtClean="0"/>
              <a:t>enhance quality </a:t>
            </a:r>
            <a:r>
              <a:rPr lang="en-US" sz="2000" dirty="0"/>
              <a:t>of life in the face of hazards, shocks and stresses.</a:t>
            </a:r>
          </a:p>
          <a:p>
            <a:endParaRPr lang="en-US" sz="2000" dirty="0" smtClean="0"/>
          </a:p>
          <a:p>
            <a:r>
              <a:rPr lang="en-US" sz="2000" dirty="0" smtClean="0"/>
              <a:t>This </a:t>
            </a:r>
            <a:r>
              <a:rPr lang="en-US" sz="2000" dirty="0"/>
              <a:t>includes the capacity to resist, absorb, accommodate, adapt to, transform, and recover from </a:t>
            </a:r>
            <a:r>
              <a:rPr lang="en-US" sz="2000" dirty="0" smtClean="0"/>
              <a:t>the effects </a:t>
            </a:r>
            <a:r>
              <a:rPr lang="en-US" sz="2000" dirty="0"/>
              <a:t>of hazards and disasters in a timely and efficient manner, including through the preservation and</a:t>
            </a:r>
          </a:p>
          <a:p>
            <a:r>
              <a:rPr lang="en-US" sz="2000" dirty="0"/>
              <a:t>restoration of essential basic structures and services in a sustainable way, and through risk </a:t>
            </a:r>
            <a:r>
              <a:rPr lang="en-US" sz="2000" dirty="0" smtClean="0"/>
              <a:t>management </a:t>
            </a:r>
            <a:r>
              <a:rPr lang="af-ZA" sz="2000" dirty="0" smtClean="0"/>
              <a:t>practices</a:t>
            </a:r>
            <a:r>
              <a:rPr lang="af-ZA" sz="2000" dirty="0"/>
              <a:t>.</a:t>
            </a:r>
            <a:r>
              <a:rPr lang="el-GR" sz="2000" dirty="0"/>
              <a:t>	</a:t>
            </a:r>
            <a:endParaRPr lang="en-US" sz="2000" dirty="0"/>
          </a:p>
        </p:txBody>
      </p:sp>
      <p:pic>
        <p:nvPicPr>
          <p:cNvPr id="9" name="Picture 8"/>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79512" y="5848974"/>
            <a:ext cx="936104" cy="853628"/>
          </a:xfrm>
          <a:prstGeom prst="rect">
            <a:avLst/>
          </a:prstGeom>
        </p:spPr>
      </p:pic>
      <p:sp>
        <p:nvSpPr>
          <p:cNvPr id="10" name="Rectangle 9"/>
          <p:cNvSpPr/>
          <p:nvPr/>
        </p:nvSpPr>
        <p:spPr>
          <a:xfrm>
            <a:off x="2708150" y="6312805"/>
            <a:ext cx="2824812" cy="351378"/>
          </a:xfrm>
          <a:prstGeom prst="rect">
            <a:avLst/>
          </a:prstGeom>
        </p:spPr>
        <p:txBody>
          <a:bodyPr wrap="none">
            <a:spAutoFit/>
          </a:bodyPr>
          <a:lstStyle/>
          <a:p>
            <a:pPr algn="ctr">
              <a:lnSpc>
                <a:spcPct val="115000"/>
              </a:lnSpc>
            </a:pPr>
            <a:r>
              <a:rPr lang="en-GB" sz="1600" b="1" kern="0" dirty="0">
                <a:solidFill>
                  <a:srgbClr val="365F91"/>
                </a:solidFill>
                <a:latin typeface="Cambria" panose="02040503050406030204" pitchFamily="18" charset="0"/>
                <a:ea typeface="Times New Roman" panose="02020603050405020304" pitchFamily="18" charset="0"/>
                <a:cs typeface="Times New Roman" panose="02020603050405020304" pitchFamily="18" charset="0"/>
              </a:rPr>
              <a:t>SmartStatistics4SmartCities</a:t>
            </a:r>
            <a:endParaRPr lang="el-GR" sz="10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4543824"/>
      </p:ext>
    </p:extLst>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An example from ISO 37123 on safety indicators</a:t>
            </a:r>
            <a:endParaRPr lang="el-GR" dirty="0"/>
          </a:p>
        </p:txBody>
      </p:sp>
      <p:sp>
        <p:nvSpPr>
          <p:cNvPr id="9" name="Content Placeholder 8"/>
          <p:cNvSpPr>
            <a:spLocks noGrp="1"/>
          </p:cNvSpPr>
          <p:nvPr>
            <p:ph idx="1"/>
          </p:nvPr>
        </p:nvSpPr>
        <p:spPr/>
        <p:txBody>
          <a:bodyPr>
            <a:normAutofit fontScale="85000" lnSpcReduction="10000"/>
          </a:bodyPr>
          <a:lstStyle/>
          <a:p>
            <a:r>
              <a:rPr lang="en-US" dirty="0" smtClean="0"/>
              <a:t>Percentage of </a:t>
            </a:r>
            <a:r>
              <a:rPr lang="en-US" dirty="0" smtClean="0">
                <a:solidFill>
                  <a:srgbClr val="FF0000"/>
                </a:solidFill>
              </a:rPr>
              <a:t>population covered by multi-hazard early warning system</a:t>
            </a:r>
          </a:p>
          <a:p>
            <a:pPr lvl="1"/>
            <a:r>
              <a:rPr lang="en-US" dirty="0" smtClean="0">
                <a:solidFill>
                  <a:srgbClr val="FF0000"/>
                </a:solidFill>
              </a:rPr>
              <a:t>Remember that disaster at Mati, Athens this year was mainly a failure of this time</a:t>
            </a:r>
          </a:p>
          <a:p>
            <a:pPr lvl="1"/>
            <a:r>
              <a:rPr lang="en-US" dirty="0" smtClean="0">
                <a:solidFill>
                  <a:srgbClr val="FF0000"/>
                </a:solidFill>
              </a:rPr>
              <a:t>100 people died. </a:t>
            </a:r>
          </a:p>
          <a:p>
            <a:r>
              <a:rPr lang="en-US" dirty="0" smtClean="0"/>
              <a:t>Percentage of emergency responders that have received disaster response training to manage worst case scenarios Percentage of emergency responders able to communicate during a disaster event via </a:t>
            </a:r>
            <a:r>
              <a:rPr lang="af-ZA" dirty="0" smtClean="0"/>
              <a:t>professional mode radio, satellite telephony, or privileged-access mobile communication networks</a:t>
            </a:r>
          </a:p>
          <a:p>
            <a:r>
              <a:rPr lang="en-US" dirty="0" smtClean="0"/>
              <a:t>Percentage of local hazard warnings or forecasts issued by national agencies that are received in timely fashion by city emergency responders</a:t>
            </a:r>
          </a:p>
          <a:p>
            <a:r>
              <a:rPr lang="en-US" dirty="0" smtClean="0"/>
              <a:t>Number of health and educational facilities destroyed or damaged by natural hazards per </a:t>
            </a:r>
            <a:r>
              <a:rPr lang="af-ZA" dirty="0" smtClean="0"/>
              <a:t>100 000 population</a:t>
            </a:r>
            <a:endParaRPr lang="el-GR" dirty="0"/>
          </a:p>
        </p:txBody>
      </p:sp>
      <p:sp>
        <p:nvSpPr>
          <p:cNvPr id="4" name="Slide Number Placeholder 3"/>
          <p:cNvSpPr>
            <a:spLocks noGrp="1"/>
          </p:cNvSpPr>
          <p:nvPr>
            <p:ph type="sldNum" sz="quarter" idx="12"/>
          </p:nvPr>
        </p:nvSpPr>
        <p:spPr/>
        <p:txBody>
          <a:bodyPr/>
          <a:lstStyle/>
          <a:p>
            <a:fld id="{515FC477-0A05-4F3E-8EE9-E015C9089D56}" type="slidenum">
              <a:rPr lang="el-GR" smtClean="0"/>
              <a:pPr/>
              <a:t>32</a:t>
            </a:fld>
            <a:endParaRPr lang="el-GR"/>
          </a:p>
        </p:txBody>
      </p:sp>
      <p:pic>
        <p:nvPicPr>
          <p:cNvPr id="16" name="Picture 1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79512" y="5848974"/>
            <a:ext cx="936104" cy="853628"/>
          </a:xfrm>
          <a:prstGeom prst="rect">
            <a:avLst/>
          </a:prstGeom>
        </p:spPr>
      </p:pic>
      <p:sp>
        <p:nvSpPr>
          <p:cNvPr id="17" name="Rectangle 16"/>
          <p:cNvSpPr/>
          <p:nvPr/>
        </p:nvSpPr>
        <p:spPr>
          <a:xfrm>
            <a:off x="2708150" y="6312805"/>
            <a:ext cx="2824812" cy="351378"/>
          </a:xfrm>
          <a:prstGeom prst="rect">
            <a:avLst/>
          </a:prstGeom>
        </p:spPr>
        <p:txBody>
          <a:bodyPr wrap="none">
            <a:spAutoFit/>
          </a:bodyPr>
          <a:lstStyle/>
          <a:p>
            <a:pPr algn="ctr">
              <a:lnSpc>
                <a:spcPct val="115000"/>
              </a:lnSpc>
            </a:pPr>
            <a:r>
              <a:rPr lang="en-GB" sz="1600" b="1" kern="0" dirty="0">
                <a:solidFill>
                  <a:srgbClr val="365F91"/>
                </a:solidFill>
                <a:latin typeface="Cambria" panose="02040503050406030204" pitchFamily="18" charset="0"/>
                <a:ea typeface="Times New Roman" panose="02020603050405020304" pitchFamily="18" charset="0"/>
                <a:cs typeface="Times New Roman" panose="02020603050405020304" pitchFamily="18" charset="0"/>
              </a:rPr>
              <a:t>SmartStatistics4SmartCities</a:t>
            </a:r>
            <a:endParaRPr lang="el-GR" sz="10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9084098"/>
      </p:ext>
    </p:extLst>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Percentage of population covered by multi-hazard early warning system</a:t>
            </a:r>
            <a:endParaRPr lang="el-GR" dirty="0"/>
          </a:p>
        </p:txBody>
      </p:sp>
      <p:sp>
        <p:nvSpPr>
          <p:cNvPr id="4" name="Slide Number Placeholder 3"/>
          <p:cNvSpPr>
            <a:spLocks noGrp="1"/>
          </p:cNvSpPr>
          <p:nvPr>
            <p:ph type="sldNum" sz="quarter" idx="12"/>
          </p:nvPr>
        </p:nvSpPr>
        <p:spPr/>
        <p:txBody>
          <a:bodyPr/>
          <a:lstStyle/>
          <a:p>
            <a:fld id="{515FC477-0A05-4F3E-8EE9-E015C9089D56}" type="slidenum">
              <a:rPr lang="el-GR" smtClean="0"/>
              <a:t>33</a:t>
            </a:fld>
            <a:endParaRPr kumimoji="0" lang="el-GR"/>
          </a:p>
        </p:txBody>
      </p:sp>
      <p:sp>
        <p:nvSpPr>
          <p:cNvPr id="5" name="TextBox 4"/>
          <p:cNvSpPr txBox="1"/>
          <p:nvPr/>
        </p:nvSpPr>
        <p:spPr>
          <a:xfrm>
            <a:off x="457200" y="1988840"/>
            <a:ext cx="8229600" cy="3785652"/>
          </a:xfrm>
          <a:prstGeom prst="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endParaRPr lang="en-US" sz="2000" dirty="0" smtClean="0"/>
          </a:p>
          <a:p>
            <a:r>
              <a:rPr lang="en-US" sz="2000" dirty="0"/>
              <a:t>This indicator refers to the specific warning of an imminent threat. Early warnings of that threat are essential to reduce human and economic losses from disasters. Warning systems prevent loss of life and mitigate the economic and material impacts of disasters. </a:t>
            </a:r>
            <a:endParaRPr lang="en-US" sz="2000" dirty="0" smtClean="0"/>
          </a:p>
          <a:p>
            <a:endParaRPr lang="en-US" sz="2000" dirty="0"/>
          </a:p>
          <a:p>
            <a:r>
              <a:rPr lang="en-US" sz="2000" dirty="0" smtClean="0"/>
              <a:t>It </a:t>
            </a:r>
            <a:r>
              <a:rPr lang="en-US" sz="2000" dirty="0"/>
              <a:t>is the </a:t>
            </a:r>
            <a:r>
              <a:rPr lang="en-US" sz="2000" dirty="0">
                <a:solidFill>
                  <a:srgbClr val="FF0000"/>
                </a:solidFill>
              </a:rPr>
              <a:t>responsibility of municipal governments </a:t>
            </a:r>
            <a:r>
              <a:rPr lang="en-US" sz="2000" dirty="0"/>
              <a:t>to ensure that its citizens are effectively covered by some form of early warning system, enabling better preparedness for (and response to) disaster events. Warnings should be reliable and specific to the hazard threats of a city, and should allow ample time for preparation and response (as far as technology permits).</a:t>
            </a:r>
            <a:endParaRPr lang="el-GR" sz="2000" dirty="0"/>
          </a:p>
        </p:txBody>
      </p:sp>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79512" y="5848974"/>
            <a:ext cx="936104" cy="853628"/>
          </a:xfrm>
          <a:prstGeom prst="rect">
            <a:avLst/>
          </a:prstGeom>
        </p:spPr>
      </p:pic>
      <p:sp>
        <p:nvSpPr>
          <p:cNvPr id="7" name="Rectangle 6"/>
          <p:cNvSpPr/>
          <p:nvPr/>
        </p:nvSpPr>
        <p:spPr>
          <a:xfrm>
            <a:off x="2708150" y="6312805"/>
            <a:ext cx="2824812" cy="351378"/>
          </a:xfrm>
          <a:prstGeom prst="rect">
            <a:avLst/>
          </a:prstGeom>
        </p:spPr>
        <p:txBody>
          <a:bodyPr wrap="none">
            <a:spAutoFit/>
          </a:bodyPr>
          <a:lstStyle/>
          <a:p>
            <a:pPr algn="ctr">
              <a:lnSpc>
                <a:spcPct val="115000"/>
              </a:lnSpc>
            </a:pPr>
            <a:r>
              <a:rPr lang="en-GB" sz="1600" b="1" kern="0" dirty="0">
                <a:solidFill>
                  <a:srgbClr val="365F91"/>
                </a:solidFill>
                <a:latin typeface="Cambria" panose="02040503050406030204" pitchFamily="18" charset="0"/>
                <a:ea typeface="Times New Roman" panose="02020603050405020304" pitchFamily="18" charset="0"/>
                <a:cs typeface="Times New Roman" panose="02020603050405020304" pitchFamily="18" charset="0"/>
              </a:rPr>
              <a:t>SmartStatistics4SmartCities</a:t>
            </a:r>
            <a:endParaRPr lang="el-GR" sz="10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4659349"/>
      </p:ext>
    </p:extLst>
  </p:cSld>
  <p:clrMapOvr>
    <a:masterClrMapping/>
  </p:clrMapOvr>
  <p:transition spd="slow">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Greece</a:t>
            </a:r>
            <a:endParaRPr lang="el-GR" dirty="0"/>
          </a:p>
        </p:txBody>
      </p:sp>
      <p:sp>
        <p:nvSpPr>
          <p:cNvPr id="3" name="Content Placeholder 2"/>
          <p:cNvSpPr>
            <a:spLocks noGrp="1"/>
          </p:cNvSpPr>
          <p:nvPr>
            <p:ph idx="1"/>
          </p:nvPr>
        </p:nvSpPr>
        <p:spPr/>
        <p:txBody>
          <a:bodyPr/>
          <a:lstStyle/>
          <a:p>
            <a:r>
              <a:rPr lang="en-US" dirty="0" smtClean="0"/>
              <a:t>ELOT developed ELOT 1457 standard</a:t>
            </a:r>
          </a:p>
          <a:p>
            <a:pPr lvl="1"/>
            <a:r>
              <a:rPr lang="en-US" dirty="0" smtClean="0"/>
              <a:t>Currently under consultation (18/10/2018)</a:t>
            </a:r>
          </a:p>
          <a:p>
            <a:r>
              <a:rPr lang="en-US" dirty="0"/>
              <a:t>ELOT </a:t>
            </a:r>
            <a:r>
              <a:rPr lang="en-US" dirty="0" smtClean="0"/>
              <a:t>1457 defines indicators for</a:t>
            </a:r>
          </a:p>
          <a:p>
            <a:pPr lvl="1"/>
            <a:r>
              <a:rPr lang="en-US" dirty="0" smtClean="0"/>
              <a:t>Sustainable and Smart Cities</a:t>
            </a:r>
          </a:p>
          <a:p>
            <a:pPr lvl="1"/>
            <a:r>
              <a:rPr lang="en-US" dirty="0" smtClean="0"/>
              <a:t>Specific ICT indicators</a:t>
            </a:r>
          </a:p>
          <a:p>
            <a:pPr lvl="1"/>
            <a:r>
              <a:rPr lang="en-US" dirty="0" smtClean="0"/>
              <a:t>Indicators are aligned with Sustainable Development Goals of UN.</a:t>
            </a:r>
          </a:p>
          <a:p>
            <a:pPr marL="342900" lvl="1" indent="0">
              <a:buNone/>
            </a:pPr>
            <a:endParaRPr lang="en-US" dirty="0" smtClean="0"/>
          </a:p>
          <a:p>
            <a:pPr marL="342900" lvl="1" indent="0">
              <a:buNone/>
            </a:pPr>
            <a:r>
              <a:rPr lang="en-US" dirty="0" smtClean="0"/>
              <a:t>Available for download </a:t>
            </a:r>
            <a:r>
              <a:rPr lang="en-US" dirty="0"/>
              <a:t>at </a:t>
            </a:r>
            <a:r>
              <a:rPr lang="en-US" dirty="0">
                <a:hlinkClick r:id="rId2"/>
              </a:rPr>
              <a:t>http://</a:t>
            </a:r>
            <a:r>
              <a:rPr lang="en-US" dirty="0" smtClean="0">
                <a:hlinkClick r:id="rId2"/>
              </a:rPr>
              <a:t>www.elot.gr/1427_ELL_HTML.aspx</a:t>
            </a:r>
            <a:r>
              <a:rPr lang="el-GR" dirty="0" smtClean="0"/>
              <a:t> </a:t>
            </a:r>
            <a:endParaRPr lang="en-US" dirty="0"/>
          </a:p>
        </p:txBody>
      </p:sp>
      <p:sp>
        <p:nvSpPr>
          <p:cNvPr id="4" name="Slide Number Placeholder 3"/>
          <p:cNvSpPr>
            <a:spLocks noGrp="1"/>
          </p:cNvSpPr>
          <p:nvPr>
            <p:ph type="sldNum" sz="quarter" idx="12"/>
          </p:nvPr>
        </p:nvSpPr>
        <p:spPr/>
        <p:txBody>
          <a:bodyPr/>
          <a:lstStyle/>
          <a:p>
            <a:fld id="{515FC477-0A05-4F3E-8EE9-E015C9089D56}" type="slidenum">
              <a:rPr lang="el-GR" smtClean="0"/>
              <a:t>34</a:t>
            </a:fld>
            <a:endParaRPr kumimoji="0" lang="el-GR"/>
          </a:p>
        </p:txBody>
      </p:sp>
      <p:pic>
        <p:nvPicPr>
          <p:cNvPr id="7170" name="Picture 2" descr="ÎÏÎ¿ÏÎ­Î»ÎµÏÎ¼Î± ÎµÎ¹ÎºÏÎ½Î±Ï Î³Î¹Î± greek fla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591480" y="713533"/>
            <a:ext cx="1032049" cy="68786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79512" y="5848974"/>
            <a:ext cx="936104" cy="853628"/>
          </a:xfrm>
          <a:prstGeom prst="rect">
            <a:avLst/>
          </a:prstGeom>
        </p:spPr>
      </p:pic>
      <p:sp>
        <p:nvSpPr>
          <p:cNvPr id="7" name="Rectangle 6"/>
          <p:cNvSpPr/>
          <p:nvPr/>
        </p:nvSpPr>
        <p:spPr>
          <a:xfrm>
            <a:off x="2708150" y="6312805"/>
            <a:ext cx="2824812" cy="351378"/>
          </a:xfrm>
          <a:prstGeom prst="rect">
            <a:avLst/>
          </a:prstGeom>
        </p:spPr>
        <p:txBody>
          <a:bodyPr wrap="none">
            <a:spAutoFit/>
          </a:bodyPr>
          <a:lstStyle/>
          <a:p>
            <a:pPr algn="ctr">
              <a:lnSpc>
                <a:spcPct val="115000"/>
              </a:lnSpc>
            </a:pPr>
            <a:r>
              <a:rPr lang="en-GB" sz="1600" b="1" kern="0" dirty="0">
                <a:solidFill>
                  <a:srgbClr val="365F91"/>
                </a:solidFill>
                <a:latin typeface="Cambria" panose="02040503050406030204" pitchFamily="18" charset="0"/>
                <a:ea typeface="Times New Roman" panose="02020603050405020304" pitchFamily="18" charset="0"/>
                <a:cs typeface="Times New Roman" panose="02020603050405020304" pitchFamily="18" charset="0"/>
              </a:rPr>
              <a:t>SmartStatistics4SmartCities</a:t>
            </a:r>
            <a:endParaRPr lang="el-GR" sz="10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1934636"/>
      </p:ext>
    </p:extLst>
  </p:cSld>
  <p:clrMapOvr>
    <a:masterClrMapping/>
  </p:clrMapOvr>
  <p:transition spd="slow">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ELOT 1457 - Sample</a:t>
            </a:r>
            <a:endParaRPr lang="el-GR" dirty="0"/>
          </a:p>
        </p:txBody>
      </p:sp>
      <p:sp>
        <p:nvSpPr>
          <p:cNvPr id="4" name="Slide Number Placeholder 3"/>
          <p:cNvSpPr>
            <a:spLocks noGrp="1"/>
          </p:cNvSpPr>
          <p:nvPr>
            <p:ph type="sldNum" sz="quarter" idx="12"/>
          </p:nvPr>
        </p:nvSpPr>
        <p:spPr/>
        <p:txBody>
          <a:bodyPr/>
          <a:lstStyle/>
          <a:p>
            <a:fld id="{515FC477-0A05-4F3E-8EE9-E015C9089D56}" type="slidenum">
              <a:rPr lang="el-GR" smtClean="0"/>
              <a:t>35</a:t>
            </a:fld>
            <a:endParaRPr kumimoji="0" lang="el-GR"/>
          </a:p>
        </p:txBody>
      </p:sp>
      <p:pic>
        <p:nvPicPr>
          <p:cNvPr id="5" name="Picture 4"/>
          <p:cNvPicPr>
            <a:picLocks noChangeAspect="1"/>
          </p:cNvPicPr>
          <p:nvPr/>
        </p:nvPicPr>
        <p:blipFill>
          <a:blip r:embed="rId2"/>
          <a:stretch>
            <a:fillRect/>
          </a:stretch>
        </p:blipFill>
        <p:spPr>
          <a:xfrm>
            <a:off x="107504" y="1378967"/>
            <a:ext cx="9144000" cy="5479033"/>
          </a:xfrm>
          <a:prstGeom prst="rect">
            <a:avLst/>
          </a:prstGeom>
        </p:spPr>
      </p:pic>
    </p:spTree>
    <p:extLst>
      <p:ext uri="{BB962C8B-B14F-4D97-AF65-F5344CB8AC3E}">
        <p14:creationId xmlns:p14="http://schemas.microsoft.com/office/powerpoint/2010/main" val="2526707655"/>
      </p:ext>
    </p:extLst>
  </p:cSld>
  <p:clrMapOvr>
    <a:masterClrMapping/>
  </p:clrMapOvr>
  <p:transition spd="slow">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2696"/>
            <a:ext cx="8229600" cy="914400"/>
          </a:xfrm>
        </p:spPr>
        <p:txBody>
          <a:bodyPr>
            <a:normAutofit fontScale="90000"/>
          </a:bodyPr>
          <a:lstStyle/>
          <a:p>
            <a:r>
              <a:rPr lang="en-US" b="1" dirty="0">
                <a:solidFill>
                  <a:schemeClr val="accent2"/>
                </a:solidFill>
              </a:rPr>
              <a:t>C</a:t>
            </a:r>
            <a:r>
              <a:rPr lang="en-US" b="1" dirty="0" smtClean="0">
                <a:solidFill>
                  <a:schemeClr val="accent2"/>
                </a:solidFill>
              </a:rPr>
              <a:t>onclusions:</a:t>
            </a:r>
            <a:r>
              <a:rPr lang="el-GR" dirty="0" smtClean="0"/>
              <a:t> </a:t>
            </a:r>
            <a:br>
              <a:rPr lang="el-GR" dirty="0" smtClean="0"/>
            </a:br>
            <a:r>
              <a:rPr lang="en-US" dirty="0" smtClean="0"/>
              <a:t>Implementation of Smart and Sustainable cities requires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37436098"/>
              </p:ext>
            </p:extLst>
          </p:nvPr>
        </p:nvGraphicFramePr>
        <p:xfrm>
          <a:off x="-684584" y="1657400"/>
          <a:ext cx="10513168" cy="52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515FC477-0A05-4F3E-8EE9-E015C9089D56}" type="slidenum">
              <a:rPr lang="el-GR" smtClean="0"/>
              <a:t>36</a:t>
            </a:fld>
            <a:endParaRPr kumimoji="0" lang="el-GR"/>
          </a:p>
        </p:txBody>
      </p:sp>
      <p:pic>
        <p:nvPicPr>
          <p:cNvPr id="5" name="Picture 4"/>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79512" y="5848974"/>
            <a:ext cx="936104" cy="853628"/>
          </a:xfrm>
          <a:prstGeom prst="rect">
            <a:avLst/>
          </a:prstGeom>
        </p:spPr>
      </p:pic>
    </p:spTree>
    <p:extLst>
      <p:ext uri="{BB962C8B-B14F-4D97-AF65-F5344CB8AC3E}">
        <p14:creationId xmlns:p14="http://schemas.microsoft.com/office/powerpoint/2010/main" val="1648183567"/>
      </p:ext>
    </p:extLst>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51720" y="2967335"/>
            <a:ext cx="5022304" cy="646331"/>
          </a:xfrm>
          <a:prstGeom prst="rect">
            <a:avLst/>
          </a:prstGeom>
        </p:spPr>
        <p:txBody>
          <a:bodyPr wrap="square">
            <a:spAutoFit/>
          </a:bodyPr>
          <a:lstStyle/>
          <a:p>
            <a:pPr algn="ctr"/>
            <a:r>
              <a:rPr lang="en-US" altLang="el-GR" b="1" i="1" dirty="0" smtClean="0"/>
              <a:t>Panos Fitsilis </a:t>
            </a:r>
            <a:endParaRPr lang="el-GR" altLang="el-GR" i="1" dirty="0"/>
          </a:p>
          <a:p>
            <a:pPr algn="ctr"/>
            <a:r>
              <a:rPr lang="en-US" altLang="el-GR" i="1" dirty="0" smtClean="0"/>
              <a:t>pfitsilis@gmail.com</a:t>
            </a:r>
            <a:endParaRPr lang="en-US" altLang="el-GR" i="1" dirty="0"/>
          </a:p>
        </p:txBody>
      </p:sp>
      <p:sp>
        <p:nvSpPr>
          <p:cNvPr id="5" name="TextBox 4"/>
          <p:cNvSpPr txBox="1"/>
          <p:nvPr/>
        </p:nvSpPr>
        <p:spPr>
          <a:xfrm>
            <a:off x="1619672" y="2132856"/>
            <a:ext cx="6282489" cy="584775"/>
          </a:xfrm>
          <a:prstGeom prst="rect">
            <a:avLst/>
          </a:prstGeom>
          <a:noFill/>
        </p:spPr>
        <p:txBody>
          <a:bodyPr wrap="none" rtlCol="0">
            <a:spAutoFit/>
          </a:bodyPr>
          <a:lstStyle/>
          <a:p>
            <a:r>
              <a:rPr lang="en-US" sz="3200" b="1" dirty="0" smtClean="0">
                <a:ln w="6600">
                  <a:solidFill>
                    <a:schemeClr val="accent2"/>
                  </a:solidFill>
                  <a:prstDash val="solid"/>
                </a:ln>
                <a:solidFill>
                  <a:srgbClr val="FFFFFF"/>
                </a:solidFill>
                <a:effectLst>
                  <a:outerShdw dist="38100" dir="2700000" algn="tl" rotWithShape="0">
                    <a:schemeClr val="accent2"/>
                  </a:outerShdw>
                </a:effectLst>
              </a:rPr>
              <a:t>Thank you for your attention</a:t>
            </a:r>
            <a:endParaRPr lang="en-US" sz="32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2" name="Slide Number Placeholder 1"/>
          <p:cNvSpPr>
            <a:spLocks noGrp="1"/>
          </p:cNvSpPr>
          <p:nvPr>
            <p:ph type="sldNum" sz="quarter" idx="12"/>
          </p:nvPr>
        </p:nvSpPr>
        <p:spPr/>
        <p:txBody>
          <a:bodyPr/>
          <a:lstStyle/>
          <a:p>
            <a:fld id="{515FC477-0A05-4F3E-8EE9-E015C9089D56}" type="slidenum">
              <a:rPr lang="el-GR" smtClean="0"/>
              <a:t>37</a:t>
            </a:fld>
            <a:endParaRPr kumimoji="0" lang="el-GR"/>
          </a:p>
        </p:txBody>
      </p:sp>
    </p:spTree>
    <p:extLst>
      <p:ext uri="{BB962C8B-B14F-4D97-AF65-F5344CB8AC3E}">
        <p14:creationId xmlns:p14="http://schemas.microsoft.com/office/powerpoint/2010/main" val="2981840800"/>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themes of SSC</a:t>
            </a:r>
            <a:r>
              <a:rPr lang="en-US" dirty="0" smtClean="0"/>
              <a:t>	</a:t>
            </a:r>
            <a:endParaRPr lang="el-GR" dirty="0"/>
          </a:p>
        </p:txBody>
      </p:sp>
      <p:sp>
        <p:nvSpPr>
          <p:cNvPr id="3" name="Slide Number Placeholder 2"/>
          <p:cNvSpPr>
            <a:spLocks noGrp="1"/>
          </p:cNvSpPr>
          <p:nvPr>
            <p:ph type="sldNum" sz="quarter" idx="12"/>
          </p:nvPr>
        </p:nvSpPr>
        <p:spPr/>
        <p:txBody>
          <a:bodyPr/>
          <a:lstStyle/>
          <a:p>
            <a:fld id="{515FC477-0A05-4F3E-8EE9-E015C9089D56}" type="slidenum">
              <a:rPr lang="el-GR" smtClean="0"/>
              <a:t>4</a:t>
            </a:fld>
            <a:endParaRPr kumimoji="0" lang="el-GR"/>
          </a:p>
        </p:txBody>
      </p:sp>
      <p:sp>
        <p:nvSpPr>
          <p:cNvPr id="13" name="Rectangle 12"/>
          <p:cNvSpPr/>
          <p:nvPr/>
        </p:nvSpPr>
        <p:spPr>
          <a:xfrm>
            <a:off x="4536976" y="5805264"/>
            <a:ext cx="4032448" cy="307777"/>
          </a:xfrm>
          <a:prstGeom prst="rect">
            <a:avLst/>
          </a:prstGeom>
        </p:spPr>
        <p:txBody>
          <a:bodyPr wrap="square">
            <a:spAutoFit/>
          </a:bodyPr>
          <a:lstStyle/>
          <a:p>
            <a:pPr algn="just" hangingPunct="0">
              <a:spcBef>
                <a:spcPts val="600"/>
              </a:spcBef>
              <a:tabLst>
                <a:tab pos="504190" algn="l"/>
                <a:tab pos="756285" algn="l"/>
                <a:tab pos="1008380" algn="l"/>
                <a:tab pos="1260475" algn="l"/>
                <a:tab pos="504190" algn="l"/>
                <a:tab pos="756285" algn="l"/>
                <a:tab pos="1008380" algn="l"/>
                <a:tab pos="1260475" algn="l"/>
                <a:tab pos="6120765" algn="r"/>
              </a:tabLst>
            </a:pPr>
            <a:r>
              <a:rPr lang="en-GB" sz="1400" i="1" dirty="0">
                <a:latin typeface="Arial" panose="020B0604020202020204" pitchFamily="34" charset="0"/>
                <a:ea typeface="Malgun Gothic" panose="020B0503020000020004" pitchFamily="34" charset="-127"/>
              </a:rPr>
              <a:t>ITU-T Focus Group on Smart Sustainable Cities</a:t>
            </a:r>
            <a:endParaRPr lang="el-GR" sz="1100" i="1" dirty="0">
              <a:effectLst/>
              <a:latin typeface="Times New Roman" panose="02020603050405020304" pitchFamily="18" charset="0"/>
              <a:ea typeface="Malgun Gothic" panose="020B0503020000020004" pitchFamily="34" charset="-127"/>
            </a:endParaRPr>
          </a:p>
        </p:txBody>
      </p:sp>
      <p:graphicFrame>
        <p:nvGraphicFramePr>
          <p:cNvPr id="14" name="Chart 13"/>
          <p:cNvGraphicFramePr>
            <a:graphicFrameLocks/>
          </p:cNvGraphicFramePr>
          <p:nvPr>
            <p:extLst>
              <p:ext uri="{D42A27DB-BD31-4B8C-83A1-F6EECF244321}">
                <p14:modId xmlns:p14="http://schemas.microsoft.com/office/powerpoint/2010/main" val="3897366946"/>
              </p:ext>
            </p:extLst>
          </p:nvPr>
        </p:nvGraphicFramePr>
        <p:xfrm>
          <a:off x="1403648" y="1628800"/>
          <a:ext cx="6552728" cy="4176464"/>
        </p:xfrm>
        <a:graphic>
          <a:graphicData uri="http://schemas.openxmlformats.org/drawingml/2006/chart">
            <c:chart xmlns:c="http://schemas.openxmlformats.org/drawingml/2006/chart" xmlns:r="http://schemas.openxmlformats.org/officeDocument/2006/relationships" r:id="rId3"/>
          </a:graphicData>
        </a:graphic>
      </p:graphicFrame>
      <p:pic>
        <p:nvPicPr>
          <p:cNvPr id="15" name="Picture 1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79512" y="5848974"/>
            <a:ext cx="936104" cy="853628"/>
          </a:xfrm>
          <a:prstGeom prst="rect">
            <a:avLst/>
          </a:prstGeom>
        </p:spPr>
      </p:pic>
      <p:sp>
        <p:nvSpPr>
          <p:cNvPr id="16" name="Rectangle 15"/>
          <p:cNvSpPr/>
          <p:nvPr/>
        </p:nvSpPr>
        <p:spPr>
          <a:xfrm>
            <a:off x="2708150" y="6312805"/>
            <a:ext cx="2824812" cy="351378"/>
          </a:xfrm>
          <a:prstGeom prst="rect">
            <a:avLst/>
          </a:prstGeom>
        </p:spPr>
        <p:txBody>
          <a:bodyPr wrap="none">
            <a:spAutoFit/>
          </a:bodyPr>
          <a:lstStyle/>
          <a:p>
            <a:pPr algn="ctr">
              <a:lnSpc>
                <a:spcPct val="115000"/>
              </a:lnSpc>
            </a:pPr>
            <a:r>
              <a:rPr lang="en-GB" sz="1600" b="1" kern="0" dirty="0">
                <a:solidFill>
                  <a:srgbClr val="365F91"/>
                </a:solidFill>
                <a:latin typeface="Cambria" panose="02040503050406030204" pitchFamily="18" charset="0"/>
                <a:ea typeface="Times New Roman" panose="02020603050405020304" pitchFamily="18" charset="0"/>
                <a:cs typeface="Times New Roman" panose="02020603050405020304" pitchFamily="18" charset="0"/>
              </a:rPr>
              <a:t>SmartStatistics4SmartCities</a:t>
            </a:r>
            <a:endParaRPr lang="el-GR" sz="10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776069"/>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K</a:t>
            </a:r>
            <a:r>
              <a:rPr lang="en-US" dirty="0" smtClean="0">
                <a:solidFill>
                  <a:srgbClr val="FF0000"/>
                </a:solidFill>
              </a:rPr>
              <a:t>ey </a:t>
            </a:r>
            <a:r>
              <a:rPr lang="en-US" dirty="0">
                <a:solidFill>
                  <a:srgbClr val="FF0000"/>
                </a:solidFill>
              </a:rPr>
              <a:t>priorities </a:t>
            </a:r>
            <a:r>
              <a:rPr lang="en-US" dirty="0"/>
              <a:t>identified with standards strategy</a:t>
            </a:r>
            <a:endParaRPr lang="el-GR" dirty="0"/>
          </a:p>
        </p:txBody>
      </p:sp>
      <p:sp>
        <p:nvSpPr>
          <p:cNvPr id="3" name="Content Placeholder 2"/>
          <p:cNvSpPr>
            <a:spLocks noGrp="1"/>
          </p:cNvSpPr>
          <p:nvPr>
            <p:ph idx="1"/>
          </p:nvPr>
        </p:nvSpPr>
        <p:spPr/>
        <p:txBody>
          <a:bodyPr/>
          <a:lstStyle/>
          <a:p>
            <a:r>
              <a:rPr lang="en-US" dirty="0"/>
              <a:t>How will City Authorities set their objectives for </a:t>
            </a:r>
            <a:r>
              <a:rPr lang="en-US" dirty="0" smtClean="0"/>
              <a:t>Sustainable Smart </a:t>
            </a:r>
            <a:r>
              <a:rPr lang="en-US" dirty="0"/>
              <a:t>Cities and measure progress?</a:t>
            </a:r>
          </a:p>
          <a:p>
            <a:r>
              <a:rPr lang="en-US" dirty="0" smtClean="0"/>
              <a:t>How </a:t>
            </a:r>
            <a:r>
              <a:rPr lang="en-US" dirty="0"/>
              <a:t>can cities create the shared understanding to deliver the vision?</a:t>
            </a:r>
          </a:p>
          <a:p>
            <a:r>
              <a:rPr lang="en-US" dirty="0" smtClean="0"/>
              <a:t>How </a:t>
            </a:r>
            <a:r>
              <a:rPr lang="en-US" dirty="0"/>
              <a:t>will information be captured and shared between infrastructure and services</a:t>
            </a:r>
            <a:r>
              <a:rPr lang="en-US" dirty="0" smtClean="0"/>
              <a:t>?</a:t>
            </a:r>
            <a:endParaRPr lang="en-US" dirty="0"/>
          </a:p>
        </p:txBody>
      </p:sp>
      <p:sp>
        <p:nvSpPr>
          <p:cNvPr id="4" name="Slide Number Placeholder 3"/>
          <p:cNvSpPr>
            <a:spLocks noGrp="1"/>
          </p:cNvSpPr>
          <p:nvPr>
            <p:ph type="sldNum" sz="quarter" idx="12"/>
          </p:nvPr>
        </p:nvSpPr>
        <p:spPr/>
        <p:txBody>
          <a:bodyPr/>
          <a:lstStyle/>
          <a:p>
            <a:fld id="{515FC477-0A05-4F3E-8EE9-E015C9089D56}" type="slidenum">
              <a:rPr lang="el-GR" smtClean="0"/>
              <a:t>5</a:t>
            </a:fld>
            <a:endParaRPr kumimoji="0" lang="el-GR"/>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79512" y="5848974"/>
            <a:ext cx="936104" cy="853628"/>
          </a:xfrm>
          <a:prstGeom prst="rect">
            <a:avLst/>
          </a:prstGeom>
        </p:spPr>
      </p:pic>
      <p:sp>
        <p:nvSpPr>
          <p:cNvPr id="6" name="Rectangle 5"/>
          <p:cNvSpPr/>
          <p:nvPr/>
        </p:nvSpPr>
        <p:spPr>
          <a:xfrm>
            <a:off x="2708150" y="6312805"/>
            <a:ext cx="2824812" cy="351378"/>
          </a:xfrm>
          <a:prstGeom prst="rect">
            <a:avLst/>
          </a:prstGeom>
        </p:spPr>
        <p:txBody>
          <a:bodyPr wrap="none">
            <a:spAutoFit/>
          </a:bodyPr>
          <a:lstStyle/>
          <a:p>
            <a:pPr algn="ctr">
              <a:lnSpc>
                <a:spcPct val="115000"/>
              </a:lnSpc>
            </a:pPr>
            <a:r>
              <a:rPr lang="en-GB" sz="1600" b="1" kern="0" dirty="0">
                <a:solidFill>
                  <a:srgbClr val="365F91"/>
                </a:solidFill>
                <a:latin typeface="Cambria" panose="02040503050406030204" pitchFamily="18" charset="0"/>
                <a:ea typeface="Times New Roman" panose="02020603050405020304" pitchFamily="18" charset="0"/>
                <a:cs typeface="Times New Roman" panose="02020603050405020304" pitchFamily="18" charset="0"/>
              </a:rPr>
              <a:t>SmartStatistics4SmartCities</a:t>
            </a:r>
            <a:endParaRPr lang="el-GR" sz="10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4036951"/>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 of standards at various levels</a:t>
            </a:r>
            <a:endParaRPr lang="el-GR" dirty="0"/>
          </a:p>
        </p:txBody>
      </p:sp>
      <p:pic>
        <p:nvPicPr>
          <p:cNvPr id="1026" name="Picture 2" descr="Screen Shot 2016-06-18 at 3.27.17 P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2060848"/>
            <a:ext cx="6943725" cy="40481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084168" y="6237312"/>
            <a:ext cx="2304256" cy="307777"/>
          </a:xfrm>
          <a:prstGeom prst="rect">
            <a:avLst/>
          </a:prstGeom>
        </p:spPr>
        <p:txBody>
          <a:bodyPr wrap="square">
            <a:spAutoFit/>
          </a:bodyPr>
          <a:lstStyle/>
          <a:p>
            <a:pPr algn="just" hangingPunct="0">
              <a:spcBef>
                <a:spcPts val="600"/>
              </a:spcBef>
              <a:tabLst>
                <a:tab pos="504190" algn="l"/>
                <a:tab pos="756285" algn="l"/>
                <a:tab pos="1008380" algn="l"/>
                <a:tab pos="1260475" algn="l"/>
                <a:tab pos="504190" algn="l"/>
                <a:tab pos="756285" algn="l"/>
                <a:tab pos="1008380" algn="l"/>
                <a:tab pos="1260475" algn="l"/>
                <a:tab pos="6120765" algn="r"/>
              </a:tabLst>
            </a:pPr>
            <a:r>
              <a:rPr lang="en-GB" sz="1400" i="1" dirty="0" smtClean="0">
                <a:latin typeface="Arial" panose="020B0604020202020204" pitchFamily="34" charset="0"/>
                <a:ea typeface="Malgun Gothic" panose="020B0503020000020004" pitchFamily="34" charset="-127"/>
              </a:rPr>
              <a:t>BSI, 2015</a:t>
            </a:r>
            <a:endParaRPr lang="el-GR" sz="1100" i="1" dirty="0">
              <a:effectLst/>
              <a:latin typeface="Times New Roman" panose="02020603050405020304" pitchFamily="18" charset="0"/>
              <a:ea typeface="Malgun Gothic" panose="020B0503020000020004" pitchFamily="34" charset="-127"/>
            </a:endParaRPr>
          </a:p>
        </p:txBody>
      </p:sp>
      <p:sp>
        <p:nvSpPr>
          <p:cNvPr id="4" name="Slide Number Placeholder 3"/>
          <p:cNvSpPr>
            <a:spLocks noGrp="1"/>
          </p:cNvSpPr>
          <p:nvPr>
            <p:ph type="sldNum" sz="quarter" idx="12"/>
          </p:nvPr>
        </p:nvSpPr>
        <p:spPr/>
        <p:txBody>
          <a:bodyPr/>
          <a:lstStyle/>
          <a:p>
            <a:fld id="{515FC477-0A05-4F3E-8EE9-E015C9089D56}" type="slidenum">
              <a:rPr lang="el-GR" smtClean="0"/>
              <a:t>6</a:t>
            </a:fld>
            <a:endParaRPr kumimoji="0" lang="el-GR"/>
          </a:p>
        </p:txBody>
      </p:sp>
      <p:pic>
        <p:nvPicPr>
          <p:cNvPr id="7" name="Picture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79512" y="5848974"/>
            <a:ext cx="936104" cy="853628"/>
          </a:xfrm>
          <a:prstGeom prst="rect">
            <a:avLst/>
          </a:prstGeom>
        </p:spPr>
      </p:pic>
      <p:sp>
        <p:nvSpPr>
          <p:cNvPr id="8" name="Rectangle 7"/>
          <p:cNvSpPr/>
          <p:nvPr/>
        </p:nvSpPr>
        <p:spPr>
          <a:xfrm>
            <a:off x="2708150" y="6312805"/>
            <a:ext cx="2824812" cy="351378"/>
          </a:xfrm>
          <a:prstGeom prst="rect">
            <a:avLst/>
          </a:prstGeom>
        </p:spPr>
        <p:txBody>
          <a:bodyPr wrap="none">
            <a:spAutoFit/>
          </a:bodyPr>
          <a:lstStyle/>
          <a:p>
            <a:pPr algn="ctr">
              <a:lnSpc>
                <a:spcPct val="115000"/>
              </a:lnSpc>
            </a:pPr>
            <a:r>
              <a:rPr lang="en-GB" sz="1600" b="1" kern="0" dirty="0">
                <a:solidFill>
                  <a:srgbClr val="365F91"/>
                </a:solidFill>
                <a:latin typeface="Cambria" panose="02040503050406030204" pitchFamily="18" charset="0"/>
                <a:ea typeface="Times New Roman" panose="02020603050405020304" pitchFamily="18" charset="0"/>
                <a:cs typeface="Times New Roman" panose="02020603050405020304" pitchFamily="18" charset="0"/>
              </a:rPr>
              <a:t>SmartStatistics4SmartCities</a:t>
            </a:r>
            <a:endParaRPr lang="el-GR" sz="10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37119874"/>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 </a:t>
            </a:r>
            <a:r>
              <a:rPr lang="en-US" dirty="0" err="1" smtClean="0"/>
              <a:t>standardrization</a:t>
            </a:r>
            <a:r>
              <a:rPr lang="en-US" dirty="0" smtClean="0"/>
              <a:t> </a:t>
            </a:r>
            <a:r>
              <a:rPr lang="en-US" dirty="0" smtClean="0"/>
              <a:t>organizations</a:t>
            </a:r>
            <a:endParaRPr lang="el-GR" dirty="0"/>
          </a:p>
        </p:txBody>
      </p:sp>
      <p:sp>
        <p:nvSpPr>
          <p:cNvPr id="3" name="Content Placeholder 2"/>
          <p:cNvSpPr>
            <a:spLocks noGrp="1"/>
          </p:cNvSpPr>
          <p:nvPr>
            <p:ph idx="1"/>
          </p:nvPr>
        </p:nvSpPr>
        <p:spPr/>
        <p:txBody>
          <a:bodyPr>
            <a:normAutofit fontScale="77500" lnSpcReduction="20000"/>
          </a:bodyPr>
          <a:lstStyle/>
          <a:p>
            <a:r>
              <a:rPr lang="en-US" dirty="0" smtClean="0">
                <a:solidFill>
                  <a:schemeClr val="tx2"/>
                </a:solidFill>
              </a:rPr>
              <a:t>European bodies</a:t>
            </a:r>
          </a:p>
          <a:p>
            <a:pPr lvl="1"/>
            <a:r>
              <a:rPr lang="en-US" dirty="0" smtClean="0"/>
              <a:t>CEN - European </a:t>
            </a:r>
            <a:r>
              <a:rPr lang="en-US" dirty="0"/>
              <a:t>Committee for Standardization (CEN), </a:t>
            </a:r>
            <a:endParaRPr lang="en-US" dirty="0" smtClean="0"/>
          </a:p>
          <a:p>
            <a:pPr lvl="1"/>
            <a:r>
              <a:rPr lang="en-US" dirty="0" smtClean="0"/>
              <a:t>CENELEC - European </a:t>
            </a:r>
            <a:r>
              <a:rPr lang="en-US" dirty="0"/>
              <a:t>Committee for </a:t>
            </a:r>
            <a:r>
              <a:rPr lang="en-US" dirty="0" err="1"/>
              <a:t>Electrotechnical</a:t>
            </a:r>
            <a:r>
              <a:rPr lang="en-US" dirty="0"/>
              <a:t> </a:t>
            </a:r>
            <a:r>
              <a:rPr lang="en-US" dirty="0" smtClean="0"/>
              <a:t>Standardization</a:t>
            </a:r>
          </a:p>
          <a:p>
            <a:pPr lvl="1"/>
            <a:r>
              <a:rPr lang="en-US" dirty="0" smtClean="0"/>
              <a:t>ETSI - European </a:t>
            </a:r>
            <a:r>
              <a:rPr lang="en-US" dirty="0"/>
              <a:t>Telecommunications Standards </a:t>
            </a:r>
            <a:r>
              <a:rPr lang="en-US" dirty="0" smtClean="0"/>
              <a:t>Institute</a:t>
            </a:r>
          </a:p>
          <a:p>
            <a:r>
              <a:rPr lang="en-US" dirty="0"/>
              <a:t>ISO: International Organization for Standards . The main global body that national standards bodies work with and with which many of us are familiar with via “ISO certified”</a:t>
            </a:r>
          </a:p>
          <a:p>
            <a:r>
              <a:rPr lang="en-US" dirty="0"/>
              <a:t>ITU: ITU is the United Nations specialized agency for information and communication technologies – </a:t>
            </a:r>
            <a:r>
              <a:rPr lang="en-US" dirty="0" smtClean="0"/>
              <a:t>ICTs</a:t>
            </a:r>
          </a:p>
          <a:p>
            <a:r>
              <a:rPr lang="en-US" dirty="0"/>
              <a:t>IEC: Founded in 1906, the IEC (International </a:t>
            </a:r>
            <a:r>
              <a:rPr lang="en-US" dirty="0" err="1"/>
              <a:t>Electrotechnical</a:t>
            </a:r>
            <a:r>
              <a:rPr lang="en-US" dirty="0"/>
              <a:t> Commission) is the world’s leading organization for the preparation and publication of International Standards for all electrical, electronic and related technologies. These are known collectively as “</a:t>
            </a:r>
            <a:r>
              <a:rPr lang="en-US" dirty="0" err="1"/>
              <a:t>electrotechnology</a:t>
            </a:r>
            <a:r>
              <a:rPr lang="en-US" dirty="0"/>
              <a:t>”.</a:t>
            </a:r>
          </a:p>
          <a:p>
            <a:endParaRPr lang="en-US" dirty="0"/>
          </a:p>
          <a:p>
            <a:endParaRPr lang="en-US" dirty="0"/>
          </a:p>
          <a:p>
            <a:endParaRPr lang="el-GR" dirty="0"/>
          </a:p>
        </p:txBody>
      </p:sp>
      <p:sp>
        <p:nvSpPr>
          <p:cNvPr id="5" name="Slide Number Placeholder 4"/>
          <p:cNvSpPr>
            <a:spLocks noGrp="1"/>
          </p:cNvSpPr>
          <p:nvPr>
            <p:ph type="sldNum" sz="quarter" idx="12"/>
          </p:nvPr>
        </p:nvSpPr>
        <p:spPr/>
        <p:txBody>
          <a:bodyPr/>
          <a:lstStyle/>
          <a:p>
            <a:fld id="{515FC477-0A05-4F3E-8EE9-E015C9089D56}" type="slidenum">
              <a:rPr lang="el-GR" smtClean="0"/>
              <a:t>7</a:t>
            </a:fld>
            <a:endParaRPr kumimoji="0" lang="el-GR"/>
          </a:p>
        </p:txBody>
      </p:sp>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79512" y="5848974"/>
            <a:ext cx="936104" cy="853628"/>
          </a:xfrm>
          <a:prstGeom prst="rect">
            <a:avLst/>
          </a:prstGeom>
        </p:spPr>
      </p:pic>
      <p:sp>
        <p:nvSpPr>
          <p:cNvPr id="7" name="Rectangle 6"/>
          <p:cNvSpPr/>
          <p:nvPr/>
        </p:nvSpPr>
        <p:spPr>
          <a:xfrm>
            <a:off x="2708150" y="6312805"/>
            <a:ext cx="2824812" cy="351378"/>
          </a:xfrm>
          <a:prstGeom prst="rect">
            <a:avLst/>
          </a:prstGeom>
        </p:spPr>
        <p:txBody>
          <a:bodyPr wrap="none">
            <a:spAutoFit/>
          </a:bodyPr>
          <a:lstStyle/>
          <a:p>
            <a:pPr algn="ctr">
              <a:lnSpc>
                <a:spcPct val="115000"/>
              </a:lnSpc>
            </a:pPr>
            <a:r>
              <a:rPr lang="en-GB" sz="1600" b="1" kern="0" dirty="0">
                <a:solidFill>
                  <a:srgbClr val="365F91"/>
                </a:solidFill>
                <a:latin typeface="Cambria" panose="02040503050406030204" pitchFamily="18" charset="0"/>
                <a:ea typeface="Times New Roman" panose="02020603050405020304" pitchFamily="18" charset="0"/>
                <a:cs typeface="Times New Roman" panose="02020603050405020304" pitchFamily="18" charset="0"/>
              </a:rPr>
              <a:t>SmartStatistics4SmartCities</a:t>
            </a:r>
            <a:endParaRPr lang="el-GR" sz="10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2828615"/>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Standarization</a:t>
            </a:r>
            <a:r>
              <a:rPr lang="en-US" dirty="0" smtClean="0"/>
              <a:t> activities at international level </a:t>
            </a:r>
            <a:endParaRPr lang="el-GR" dirty="0"/>
          </a:p>
        </p:txBody>
      </p:sp>
      <p:pic>
        <p:nvPicPr>
          <p:cNvPr id="2050" name="Picture 2" descr="Screen Shot 2016-06-18 at 4.00.41 P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492896"/>
            <a:ext cx="8924925" cy="340995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515FC477-0A05-4F3E-8EE9-E015C9089D56}" type="slidenum">
              <a:rPr lang="el-GR" smtClean="0"/>
              <a:t>8</a:t>
            </a:fld>
            <a:endParaRPr kumimoji="0" lang="el-GR"/>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79512" y="5848974"/>
            <a:ext cx="936104" cy="853628"/>
          </a:xfrm>
          <a:prstGeom prst="rect">
            <a:avLst/>
          </a:prstGeom>
        </p:spPr>
      </p:pic>
      <p:sp>
        <p:nvSpPr>
          <p:cNvPr id="7" name="Rectangle 6"/>
          <p:cNvSpPr/>
          <p:nvPr/>
        </p:nvSpPr>
        <p:spPr>
          <a:xfrm>
            <a:off x="2708150" y="6312805"/>
            <a:ext cx="2824812" cy="351378"/>
          </a:xfrm>
          <a:prstGeom prst="rect">
            <a:avLst/>
          </a:prstGeom>
        </p:spPr>
        <p:txBody>
          <a:bodyPr wrap="none">
            <a:spAutoFit/>
          </a:bodyPr>
          <a:lstStyle/>
          <a:p>
            <a:pPr algn="ctr">
              <a:lnSpc>
                <a:spcPct val="115000"/>
              </a:lnSpc>
            </a:pPr>
            <a:r>
              <a:rPr lang="en-GB" sz="1600" b="1" kern="0" dirty="0">
                <a:solidFill>
                  <a:srgbClr val="365F91"/>
                </a:solidFill>
                <a:latin typeface="Cambria" panose="02040503050406030204" pitchFamily="18" charset="0"/>
                <a:ea typeface="Times New Roman" panose="02020603050405020304" pitchFamily="18" charset="0"/>
                <a:cs typeface="Times New Roman" panose="02020603050405020304" pitchFamily="18" charset="0"/>
              </a:rPr>
              <a:t>SmartStatistics4SmartCities</a:t>
            </a:r>
            <a:endParaRPr lang="el-GR" sz="10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0885115"/>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standards </a:t>
            </a:r>
            <a:r>
              <a:rPr lang="en-US" dirty="0" smtClean="0">
                <a:solidFill>
                  <a:srgbClr val="FF0000"/>
                </a:solidFill>
              </a:rPr>
              <a:t>at strategic level</a:t>
            </a:r>
            <a:endParaRPr lang="el-GR"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dirty="0">
                <a:hlinkClick r:id="rId2"/>
              </a:rPr>
              <a:t>ISO 37101</a:t>
            </a:r>
            <a:r>
              <a:rPr lang="en-US" dirty="0"/>
              <a:t>: Sustainable development &amp; resilience of communities – Management systems – General principles &amp; requirements </a:t>
            </a:r>
            <a:endParaRPr lang="en-US" dirty="0" smtClean="0"/>
          </a:p>
          <a:p>
            <a:r>
              <a:rPr lang="en-US" dirty="0" smtClean="0">
                <a:hlinkClick r:id="rId3"/>
              </a:rPr>
              <a:t>ISO </a:t>
            </a:r>
            <a:r>
              <a:rPr lang="en-US" dirty="0" smtClean="0">
                <a:hlinkClick r:id="rId3"/>
              </a:rPr>
              <a:t>37120</a:t>
            </a:r>
            <a:r>
              <a:rPr lang="en-US" dirty="0" smtClean="0"/>
              <a:t> Sustainable development of communities — Indicators for city services and quality of life.</a:t>
            </a:r>
          </a:p>
          <a:p>
            <a:r>
              <a:rPr lang="en-US" dirty="0" smtClean="0">
                <a:solidFill>
                  <a:srgbClr val="0070C0"/>
                </a:solidFill>
              </a:rPr>
              <a:t>ISO </a:t>
            </a:r>
            <a:r>
              <a:rPr lang="en-US" dirty="0" smtClean="0">
                <a:solidFill>
                  <a:srgbClr val="0070C0"/>
                </a:solidFill>
              </a:rPr>
              <a:t>37102</a:t>
            </a:r>
            <a:r>
              <a:rPr lang="en-US" dirty="0" smtClean="0"/>
              <a:t>: Sustainable development &amp; resilience of communities – Vocabulary. </a:t>
            </a:r>
          </a:p>
          <a:p>
            <a:r>
              <a:rPr lang="en-US" u="sng" dirty="0">
                <a:solidFill>
                  <a:srgbClr val="0070C0"/>
                </a:solidFill>
              </a:rPr>
              <a:t>ISO </a:t>
            </a:r>
            <a:r>
              <a:rPr lang="en-US" u="sng" dirty="0" smtClean="0">
                <a:solidFill>
                  <a:srgbClr val="0070C0"/>
                </a:solidFill>
              </a:rPr>
              <a:t>37123</a:t>
            </a:r>
            <a:r>
              <a:rPr lang="en-US" dirty="0" smtClean="0"/>
              <a:t>: Indicators for resilient cities (under development</a:t>
            </a:r>
            <a:r>
              <a:rPr lang="en-US" dirty="0" smtClean="0"/>
              <a:t>)</a:t>
            </a:r>
          </a:p>
          <a:p>
            <a:r>
              <a:rPr lang="en-US" dirty="0"/>
              <a:t>ELOT 1457 </a:t>
            </a:r>
            <a:r>
              <a:rPr lang="en-US" dirty="0" smtClean="0"/>
              <a:t>standard (Greek)</a:t>
            </a:r>
          </a:p>
          <a:p>
            <a:r>
              <a:rPr lang="en-US" dirty="0">
                <a:hlinkClick r:id="rId4"/>
              </a:rPr>
              <a:t>BS 8904</a:t>
            </a:r>
            <a:r>
              <a:rPr lang="en-US" dirty="0"/>
              <a:t> has a focus on sustainable communities and “provides a framework as recommendations and guidance that assist communities to improve. </a:t>
            </a:r>
          </a:p>
          <a:p>
            <a:endParaRPr lang="el-GR" dirty="0"/>
          </a:p>
        </p:txBody>
      </p:sp>
      <p:sp>
        <p:nvSpPr>
          <p:cNvPr id="4" name="Slide Number Placeholder 3"/>
          <p:cNvSpPr>
            <a:spLocks noGrp="1"/>
          </p:cNvSpPr>
          <p:nvPr>
            <p:ph type="sldNum" sz="quarter" idx="12"/>
          </p:nvPr>
        </p:nvSpPr>
        <p:spPr/>
        <p:txBody>
          <a:bodyPr/>
          <a:lstStyle/>
          <a:p>
            <a:fld id="{515FC477-0A05-4F3E-8EE9-E015C9089D56}" type="slidenum">
              <a:rPr lang="el-GR" smtClean="0"/>
              <a:pPr/>
              <a:t>9</a:t>
            </a:fld>
            <a:endParaRPr lang="el-GR"/>
          </a:p>
        </p:txBody>
      </p:sp>
      <p:pic>
        <p:nvPicPr>
          <p:cNvPr id="8" name="Picture 7"/>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79512" y="5848974"/>
            <a:ext cx="936104" cy="853628"/>
          </a:xfrm>
          <a:prstGeom prst="rect">
            <a:avLst/>
          </a:prstGeom>
        </p:spPr>
      </p:pic>
      <p:sp>
        <p:nvSpPr>
          <p:cNvPr id="9" name="Rectangle 8"/>
          <p:cNvSpPr/>
          <p:nvPr/>
        </p:nvSpPr>
        <p:spPr>
          <a:xfrm>
            <a:off x="2708150" y="6312805"/>
            <a:ext cx="2824812" cy="351378"/>
          </a:xfrm>
          <a:prstGeom prst="rect">
            <a:avLst/>
          </a:prstGeom>
        </p:spPr>
        <p:txBody>
          <a:bodyPr wrap="none">
            <a:spAutoFit/>
          </a:bodyPr>
          <a:lstStyle/>
          <a:p>
            <a:pPr algn="ctr">
              <a:lnSpc>
                <a:spcPct val="115000"/>
              </a:lnSpc>
            </a:pPr>
            <a:r>
              <a:rPr lang="en-GB" sz="1600" b="1" kern="0" dirty="0">
                <a:solidFill>
                  <a:srgbClr val="365F91"/>
                </a:solidFill>
                <a:latin typeface="Cambria" panose="02040503050406030204" pitchFamily="18" charset="0"/>
                <a:ea typeface="Times New Roman" panose="02020603050405020304" pitchFamily="18" charset="0"/>
                <a:cs typeface="Times New Roman" panose="02020603050405020304" pitchFamily="18" charset="0"/>
              </a:rPr>
              <a:t>SmartStatistics4SmartCities</a:t>
            </a:r>
            <a:endParaRPr lang="el-GR" sz="1000" b="1" kern="0" dirty="0">
              <a:solidFill>
                <a:srgbClr val="365F91"/>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6134539"/>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Αναφορά κατάστασης έργου">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ProjectStatusReport</Template>
  <TotalTime>0</TotalTime>
  <Words>1808</Words>
  <Application>Microsoft Office PowerPoint</Application>
  <PresentationFormat>On-screen Show (4:3)</PresentationFormat>
  <Paragraphs>282</Paragraphs>
  <Slides>37</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37</vt:i4>
      </vt:variant>
    </vt:vector>
  </HeadingPairs>
  <TitlesOfParts>
    <vt:vector size="48" baseType="lpstr">
      <vt:lpstr>Malgun Gothic</vt:lpstr>
      <vt:lpstr>Arial</vt:lpstr>
      <vt:lpstr>Calibri</vt:lpstr>
      <vt:lpstr>Cambria</vt:lpstr>
      <vt:lpstr>Courier New</vt:lpstr>
      <vt:lpstr>Georgia</vt:lpstr>
      <vt:lpstr>Segoe UI Light</vt:lpstr>
      <vt:lpstr>Tahoma</vt:lpstr>
      <vt:lpstr>Times New Roman</vt:lpstr>
      <vt:lpstr>Wingdings</vt:lpstr>
      <vt:lpstr>Αναφορά κατάστασης έργου</vt:lpstr>
      <vt:lpstr>Standards for Smart and Sustainable Cities</vt:lpstr>
      <vt:lpstr>Defining a smart city </vt:lpstr>
      <vt:lpstr>Defining a Sustainable Smart City (SSC)</vt:lpstr>
      <vt:lpstr>Key themes of SSC </vt:lpstr>
      <vt:lpstr>Key priorities identified with standards strategy</vt:lpstr>
      <vt:lpstr>Need of standards at various levels</vt:lpstr>
      <vt:lpstr>International standardrization organizations</vt:lpstr>
      <vt:lpstr>Standarization activities at international level </vt:lpstr>
      <vt:lpstr>Major standards at strategic level</vt:lpstr>
      <vt:lpstr>Standards for process – Procuring and managing smart city projects </vt:lpstr>
      <vt:lpstr>PAS 181 – Transforming smart cities from</vt:lpstr>
      <vt:lpstr>PAS 181 – Transforming smart cities to …</vt:lpstr>
      <vt:lpstr>Technical standards – Implementing Smart cities projects </vt:lpstr>
      <vt:lpstr>Family of City Indicators Standards</vt:lpstr>
      <vt:lpstr>ISO 37101:2016 </vt:lpstr>
      <vt:lpstr>ISO 37101:2016 objectives </vt:lpstr>
      <vt:lpstr>ISO 37101:2016 Model</vt:lpstr>
      <vt:lpstr>Relationship between PDCA model and ISO 37101:2016 </vt:lpstr>
      <vt:lpstr>ISO 37120:2014 Sustainable development of communities   ISO 37120:2018 Sustainable cities and communities - Indicators for city services and quality of life  </vt:lpstr>
      <vt:lpstr>ISO 37120:2018 Indicators across 19 themes</vt:lpstr>
      <vt:lpstr>ISO 37120:2018 Indicators structure</vt:lpstr>
      <vt:lpstr>ISO 37120:2018 Indicators’ selection criteria </vt:lpstr>
      <vt:lpstr>ISO 37120 Indicators/1</vt:lpstr>
      <vt:lpstr>ISO 37120 Indicators/2</vt:lpstr>
      <vt:lpstr>ISO 37120:2018 An example of an indicator</vt:lpstr>
      <vt:lpstr>Mapping of indicators to United Nations Sustainable Development Goals (SDGs)</vt:lpstr>
      <vt:lpstr>Data for cities (ISO 37120) http://www.dataforcities.org/</vt:lpstr>
      <vt:lpstr>PowerPoint Presentation</vt:lpstr>
      <vt:lpstr>World Council on City data – Dubai  Education</vt:lpstr>
      <vt:lpstr>ISO 37123 </vt:lpstr>
      <vt:lpstr>Definition of resilient city </vt:lpstr>
      <vt:lpstr>An example from ISO 37123 on safety indicators</vt:lpstr>
      <vt:lpstr>Percentage of population covered by multi-hazard early warning system</vt:lpstr>
      <vt:lpstr>In Greece</vt:lpstr>
      <vt:lpstr>ELOT 1457 - Sample</vt:lpstr>
      <vt:lpstr>Conclusions:  Implementation of Smart and Sustainable cities requires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2014-10-04T07:05:17Z</dcterms:created>
  <dcterms:modified xsi:type="dcterms:W3CDTF">2018-10-06T05:23:00Z</dcterms:modified>
</cp:coreProperties>
</file>